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7" r:id="rId3"/>
    <p:sldId id="258" r:id="rId4"/>
    <p:sldId id="266" r:id="rId5"/>
    <p:sldId id="276" r:id="rId6"/>
    <p:sldId id="272" r:id="rId7"/>
    <p:sldId id="260" r:id="rId8"/>
    <p:sldId id="306" r:id="rId9"/>
    <p:sldId id="307" r:id="rId10"/>
    <p:sldId id="308" r:id="rId11"/>
    <p:sldId id="309" r:id="rId12"/>
    <p:sldId id="262" r:id="rId13"/>
    <p:sldId id="310" r:id="rId14"/>
    <p:sldId id="293" r:id="rId15"/>
    <p:sldId id="305" r:id="rId16"/>
    <p:sldId id="263" r:id="rId17"/>
    <p:sldId id="291" r:id="rId18"/>
    <p:sldId id="299" r:id="rId19"/>
    <p:sldId id="294" r:id="rId20"/>
    <p:sldId id="300" r:id="rId21"/>
    <p:sldId id="301" r:id="rId22"/>
    <p:sldId id="296" r:id="rId23"/>
    <p:sldId id="298" r:id="rId24"/>
    <p:sldId id="297" r:id="rId25"/>
    <p:sldId id="264" r:id="rId26"/>
    <p:sldId id="302" r:id="rId27"/>
    <p:sldId id="303" r:id="rId28"/>
    <p:sldId id="259" r:id="rId29"/>
    <p:sldId id="267" r:id="rId30"/>
    <p:sldId id="268" r:id="rId31"/>
    <p:sldId id="274" r:id="rId32"/>
    <p:sldId id="311" r:id="rId33"/>
    <p:sldId id="312" r:id="rId34"/>
    <p:sldId id="313" r:id="rId35"/>
    <p:sldId id="314" r:id="rId36"/>
    <p:sldId id="315" r:id="rId37"/>
    <p:sldId id="316" r:id="rId38"/>
    <p:sldId id="318" r:id="rId39"/>
    <p:sldId id="26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FF780-03D6-4080-B99F-C9A2A2161B14}" v="60" dt="2019-10-15T01:11:18.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7592" autoAdjust="0"/>
  </p:normalViewPr>
  <p:slideViewPr>
    <p:cSldViewPr snapToGrid="0">
      <p:cViewPr varScale="1">
        <p:scale>
          <a:sx n="101" d="100"/>
          <a:sy n="101"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Kuhn" userId="61e2c7e429194e17" providerId="LiveId" clId="{194FF780-03D6-4080-B99F-C9A2A2161B14}"/>
    <pc:docChg chg="undo custSel mod addSld delSld modSld sldOrd">
      <pc:chgData name="Heather Kuhn" userId="61e2c7e429194e17" providerId="LiveId" clId="{194FF780-03D6-4080-B99F-C9A2A2161B14}" dt="2019-10-15T01:11:35.677" v="556" actId="20577"/>
      <pc:docMkLst>
        <pc:docMk/>
      </pc:docMkLst>
      <pc:sldChg chg="addSp delSp modSp mod setClrOvrMap">
        <pc:chgData name="Heather Kuhn" userId="61e2c7e429194e17" providerId="LiveId" clId="{194FF780-03D6-4080-B99F-C9A2A2161B14}" dt="2019-10-15T01:07:31.658" v="527" actId="26606"/>
        <pc:sldMkLst>
          <pc:docMk/>
          <pc:sldMk cId="3150786673" sldId="256"/>
        </pc:sldMkLst>
        <pc:spChg chg="mod">
          <ac:chgData name="Heather Kuhn" userId="61e2c7e429194e17" providerId="LiveId" clId="{194FF780-03D6-4080-B99F-C9A2A2161B14}" dt="2019-10-15T01:07:31.658" v="527" actId="26606"/>
          <ac:spMkLst>
            <pc:docMk/>
            <pc:sldMk cId="3150786673" sldId="256"/>
            <ac:spMk id="2" creationId="{916BDBFD-87BD-4CB9-9007-43CB67FDBC62}"/>
          </ac:spMkLst>
        </pc:spChg>
        <pc:spChg chg="mod">
          <ac:chgData name="Heather Kuhn" userId="61e2c7e429194e17" providerId="LiveId" clId="{194FF780-03D6-4080-B99F-C9A2A2161B14}" dt="2019-10-15T01:07:31.658" v="527" actId="26606"/>
          <ac:spMkLst>
            <pc:docMk/>
            <pc:sldMk cId="3150786673" sldId="256"/>
            <ac:spMk id="3" creationId="{3D980BAD-1C5D-4838-9E46-A9B1E6C83FF1}"/>
          </ac:spMkLst>
        </pc:spChg>
        <pc:spChg chg="del">
          <ac:chgData name="Heather Kuhn" userId="61e2c7e429194e17" providerId="LiveId" clId="{194FF780-03D6-4080-B99F-C9A2A2161B14}" dt="2019-10-15T01:07:31.658" v="527" actId="26606"/>
          <ac:spMkLst>
            <pc:docMk/>
            <pc:sldMk cId="3150786673" sldId="256"/>
            <ac:spMk id="23" creationId="{AEABCDF0-66B8-40A9-98EB-B6837EF185E2}"/>
          </ac:spMkLst>
        </pc:spChg>
        <pc:spChg chg="del">
          <ac:chgData name="Heather Kuhn" userId="61e2c7e429194e17" providerId="LiveId" clId="{194FF780-03D6-4080-B99F-C9A2A2161B14}" dt="2019-10-15T01:07:31.658" v="527" actId="26606"/>
          <ac:spMkLst>
            <pc:docMk/>
            <pc:sldMk cId="3150786673" sldId="256"/>
            <ac:spMk id="24" creationId="{692296C6-28F7-4BD7-9EFB-22A268E3D42B}"/>
          </ac:spMkLst>
        </pc:spChg>
        <pc:spChg chg="del">
          <ac:chgData name="Heather Kuhn" userId="61e2c7e429194e17" providerId="LiveId" clId="{194FF780-03D6-4080-B99F-C9A2A2161B14}" dt="2019-10-15T01:07:31.658" v="527" actId="26606"/>
          <ac:spMkLst>
            <pc:docMk/>
            <pc:sldMk cId="3150786673" sldId="256"/>
            <ac:spMk id="25" creationId="{CBB17300-EE76-409B-97FE-4836C5093DB3}"/>
          </ac:spMkLst>
        </pc:spChg>
        <pc:spChg chg="add">
          <ac:chgData name="Heather Kuhn" userId="61e2c7e429194e17" providerId="LiveId" clId="{194FF780-03D6-4080-B99F-C9A2A2161B14}" dt="2019-10-15T01:07:31.658" v="527" actId="26606"/>
          <ac:spMkLst>
            <pc:docMk/>
            <pc:sldMk cId="3150786673" sldId="256"/>
            <ac:spMk id="30" creationId="{0CDA5809-5664-4520-ADC8-6959936A11B1}"/>
          </ac:spMkLst>
        </pc:spChg>
        <pc:spChg chg="add">
          <ac:chgData name="Heather Kuhn" userId="61e2c7e429194e17" providerId="LiveId" clId="{194FF780-03D6-4080-B99F-C9A2A2161B14}" dt="2019-10-15T01:07:31.658" v="527" actId="26606"/>
          <ac:spMkLst>
            <pc:docMk/>
            <pc:sldMk cId="3150786673" sldId="256"/>
            <ac:spMk id="32" creationId="{D4C54414-6E76-4C63-9BDF-ED19F3B331E7}"/>
          </ac:spMkLst>
        </pc:spChg>
        <pc:picChg chg="mod ord">
          <ac:chgData name="Heather Kuhn" userId="61e2c7e429194e17" providerId="LiveId" clId="{194FF780-03D6-4080-B99F-C9A2A2161B14}" dt="2019-10-15T01:07:31.658" v="527" actId="26606"/>
          <ac:picMkLst>
            <pc:docMk/>
            <pc:sldMk cId="3150786673" sldId="256"/>
            <ac:picMk id="7" creationId="{A00976C1-E854-45AA-B547-28D0881E1E74}"/>
          </ac:picMkLst>
        </pc:picChg>
      </pc:sldChg>
      <pc:sldChg chg="addSp delSp modSp mod setBg setClrOvrMap">
        <pc:chgData name="Heather Kuhn" userId="61e2c7e429194e17" providerId="LiveId" clId="{194FF780-03D6-4080-B99F-C9A2A2161B14}" dt="2019-10-15T01:07:58.342" v="537" actId="27636"/>
        <pc:sldMkLst>
          <pc:docMk/>
          <pc:sldMk cId="504145928" sldId="257"/>
        </pc:sldMkLst>
        <pc:spChg chg="mod">
          <ac:chgData name="Heather Kuhn" userId="61e2c7e429194e17" providerId="LiveId" clId="{194FF780-03D6-4080-B99F-C9A2A2161B14}" dt="2019-10-15T01:07:44.215" v="528" actId="26606"/>
          <ac:spMkLst>
            <pc:docMk/>
            <pc:sldMk cId="504145928" sldId="257"/>
            <ac:spMk id="2" creationId="{CDC5BF90-17AA-4BE9-B950-A3D3800AFEED}"/>
          </ac:spMkLst>
        </pc:spChg>
        <pc:spChg chg="mod">
          <ac:chgData name="Heather Kuhn" userId="61e2c7e429194e17" providerId="LiveId" clId="{194FF780-03D6-4080-B99F-C9A2A2161B14}" dt="2019-10-15T01:07:58.342" v="537" actId="27636"/>
          <ac:spMkLst>
            <pc:docMk/>
            <pc:sldMk cId="504145928" sldId="257"/>
            <ac:spMk id="3" creationId="{21EFE0AB-5551-4483-9097-A840CC818860}"/>
          </ac:spMkLst>
        </pc:spChg>
        <pc:spChg chg="del">
          <ac:chgData name="Heather Kuhn" userId="61e2c7e429194e17" providerId="LiveId" clId="{194FF780-03D6-4080-B99F-C9A2A2161B14}" dt="2019-10-15T01:07:44.215" v="528" actId="26606"/>
          <ac:spMkLst>
            <pc:docMk/>
            <pc:sldMk cId="504145928" sldId="257"/>
            <ac:spMk id="8" creationId="{3362DFFC-4DCC-48EE-B781-94D04B95F1E8}"/>
          </ac:spMkLst>
        </pc:spChg>
        <pc:spChg chg="del">
          <ac:chgData name="Heather Kuhn" userId="61e2c7e429194e17" providerId="LiveId" clId="{194FF780-03D6-4080-B99F-C9A2A2161B14}" dt="2019-10-15T01:07:44.215" v="528" actId="26606"/>
          <ac:spMkLst>
            <pc:docMk/>
            <pc:sldMk cId="504145928" sldId="257"/>
            <ac:spMk id="12" creationId="{18B8B265-E68C-4B64-9238-781F0102C57B}"/>
          </ac:spMkLst>
        </pc:spChg>
        <pc:spChg chg="add">
          <ac:chgData name="Heather Kuhn" userId="61e2c7e429194e17" providerId="LiveId" clId="{194FF780-03D6-4080-B99F-C9A2A2161B14}" dt="2019-10-15T01:07:44.215" v="528" actId="26606"/>
          <ac:spMkLst>
            <pc:docMk/>
            <pc:sldMk cId="504145928" sldId="257"/>
            <ac:spMk id="17" creationId="{A14902AA-4E7E-4D93-A756-AC2EF9AAF932}"/>
          </ac:spMkLst>
        </pc:spChg>
        <pc:spChg chg="add">
          <ac:chgData name="Heather Kuhn" userId="61e2c7e429194e17" providerId="LiveId" clId="{194FF780-03D6-4080-B99F-C9A2A2161B14}" dt="2019-10-15T01:07:44.215" v="528" actId="26606"/>
          <ac:spMkLst>
            <pc:docMk/>
            <pc:sldMk cId="504145928" sldId="257"/>
            <ac:spMk id="19" creationId="{AE0AE5A0-0098-4DC4-82DC-CCE4071B655B}"/>
          </ac:spMkLst>
        </pc:spChg>
        <pc:spChg chg="add">
          <ac:chgData name="Heather Kuhn" userId="61e2c7e429194e17" providerId="LiveId" clId="{194FF780-03D6-4080-B99F-C9A2A2161B14}" dt="2019-10-15T01:07:44.215" v="528" actId="26606"/>
          <ac:spMkLst>
            <pc:docMk/>
            <pc:sldMk cId="504145928" sldId="257"/>
            <ac:spMk id="21" creationId="{B6D28670-6E3D-4F4B-AD22-EFA33BF3CA29}"/>
          </ac:spMkLst>
        </pc:spChg>
      </pc:sldChg>
      <pc:sldChg chg="add">
        <pc:chgData name="Heather Kuhn" userId="61e2c7e429194e17" providerId="LiveId" clId="{194FF780-03D6-4080-B99F-C9A2A2161B14}" dt="2019-10-14T22:09:35.430" v="10"/>
        <pc:sldMkLst>
          <pc:docMk/>
          <pc:sldMk cId="2447774246" sldId="259"/>
        </pc:sldMkLst>
      </pc:sldChg>
      <pc:sldChg chg="modSp">
        <pc:chgData name="Heather Kuhn" userId="61e2c7e429194e17" providerId="LiveId" clId="{194FF780-03D6-4080-B99F-C9A2A2161B14}" dt="2019-10-15T01:11:35.677" v="556" actId="20577"/>
        <pc:sldMkLst>
          <pc:docMk/>
          <pc:sldMk cId="829398898" sldId="265"/>
        </pc:sldMkLst>
        <pc:spChg chg="mod">
          <ac:chgData name="Heather Kuhn" userId="61e2c7e429194e17" providerId="LiveId" clId="{194FF780-03D6-4080-B99F-C9A2A2161B14}" dt="2019-10-15T01:11:35.677" v="556" actId="20577"/>
          <ac:spMkLst>
            <pc:docMk/>
            <pc:sldMk cId="829398898" sldId="265"/>
            <ac:spMk id="3" creationId="{6DCC43E3-7270-4BF4-AD62-A397E10A757E}"/>
          </ac:spMkLst>
        </pc:spChg>
      </pc:sldChg>
      <pc:sldChg chg="modSp">
        <pc:chgData name="Heather Kuhn" userId="61e2c7e429194e17" providerId="LiveId" clId="{194FF780-03D6-4080-B99F-C9A2A2161B14}" dt="2019-10-14T22:17:31.231" v="125" actId="403"/>
        <pc:sldMkLst>
          <pc:docMk/>
          <pc:sldMk cId="3665625499" sldId="266"/>
        </pc:sldMkLst>
        <pc:spChg chg="mod">
          <ac:chgData name="Heather Kuhn" userId="61e2c7e429194e17" providerId="LiveId" clId="{194FF780-03D6-4080-B99F-C9A2A2161B14}" dt="2019-10-14T22:16:57.241" v="118" actId="20577"/>
          <ac:spMkLst>
            <pc:docMk/>
            <pc:sldMk cId="3665625499" sldId="266"/>
            <ac:spMk id="4" creationId="{1F1F96E2-6178-44CC-88B5-655CB4E5E41E}"/>
          </ac:spMkLst>
        </pc:spChg>
        <pc:graphicFrameChg chg="mod">
          <ac:chgData name="Heather Kuhn" userId="61e2c7e429194e17" providerId="LiveId" clId="{194FF780-03D6-4080-B99F-C9A2A2161B14}" dt="2019-10-14T22:17:31.231" v="125" actId="403"/>
          <ac:graphicFrameMkLst>
            <pc:docMk/>
            <pc:sldMk cId="3665625499" sldId="266"/>
            <ac:graphicFrameMk id="7" creationId="{C93FA152-EF5C-4FB6-8B73-3539DD98381A}"/>
          </ac:graphicFrameMkLst>
        </pc:graphicFrameChg>
      </pc:sldChg>
      <pc:sldChg chg="delSp add setBg delDesignElem">
        <pc:chgData name="Heather Kuhn" userId="61e2c7e429194e17" providerId="LiveId" clId="{194FF780-03D6-4080-B99F-C9A2A2161B14}" dt="2019-10-14T22:09:35.430" v="10"/>
        <pc:sldMkLst>
          <pc:docMk/>
          <pc:sldMk cId="1369280083" sldId="267"/>
        </pc:sldMkLst>
        <pc:spChg chg="del">
          <ac:chgData name="Heather Kuhn" userId="61e2c7e429194e17" providerId="LiveId" clId="{194FF780-03D6-4080-B99F-C9A2A2161B14}" dt="2019-10-14T22:09:35.430" v="10"/>
          <ac:spMkLst>
            <pc:docMk/>
            <pc:sldMk cId="1369280083" sldId="267"/>
            <ac:spMk id="17" creationId="{8D70B121-56F4-4848-B38B-182089D909FA}"/>
          </ac:spMkLst>
        </pc:spChg>
        <pc:cxnChg chg="del">
          <ac:chgData name="Heather Kuhn" userId="61e2c7e429194e17" providerId="LiveId" clId="{194FF780-03D6-4080-B99F-C9A2A2161B14}" dt="2019-10-14T22:09:35.430" v="10"/>
          <ac:cxnSpMkLst>
            <pc:docMk/>
            <pc:sldMk cId="1369280083" sldId="267"/>
            <ac:cxnSpMk id="19" creationId="{2D72A2C9-F3CA-4216-8BAD-FA4C970C3C4E}"/>
          </ac:cxnSpMkLst>
        </pc:cxnChg>
      </pc:sldChg>
      <pc:sldChg chg="addSp delSp modSp add mod setBg delDesignElem">
        <pc:chgData name="Heather Kuhn" userId="61e2c7e429194e17" providerId="LiveId" clId="{194FF780-03D6-4080-B99F-C9A2A2161B14}" dt="2019-10-15T01:11:04.239" v="553" actId="26606"/>
        <pc:sldMkLst>
          <pc:docMk/>
          <pc:sldMk cId="413372944" sldId="268"/>
        </pc:sldMkLst>
        <pc:spChg chg="mod">
          <ac:chgData name="Heather Kuhn" userId="61e2c7e429194e17" providerId="LiveId" clId="{194FF780-03D6-4080-B99F-C9A2A2161B14}" dt="2019-10-15T01:11:04.239" v="553" actId="26606"/>
          <ac:spMkLst>
            <pc:docMk/>
            <pc:sldMk cId="413372944" sldId="268"/>
            <ac:spMk id="2" creationId="{00000000-0000-0000-0000-000000000000}"/>
          </ac:spMkLst>
        </pc:spChg>
        <pc:spChg chg="del">
          <ac:chgData name="Heather Kuhn" userId="61e2c7e429194e17" providerId="LiveId" clId="{194FF780-03D6-4080-B99F-C9A2A2161B14}" dt="2019-10-15T01:11:04.239" v="553" actId="26606"/>
          <ac:spMkLst>
            <pc:docMk/>
            <pc:sldMk cId="413372944" sldId="268"/>
            <ac:spMk id="34" creationId="{00000000-0000-0000-0000-000000000000}"/>
          </ac:spMkLst>
        </pc:spChg>
        <pc:spChg chg="add">
          <ac:chgData name="Heather Kuhn" userId="61e2c7e429194e17" providerId="LiveId" clId="{194FF780-03D6-4080-B99F-C9A2A2161B14}" dt="2019-10-15T01:11:04.239" v="553" actId="26606"/>
          <ac:spMkLst>
            <pc:docMk/>
            <pc:sldMk cId="413372944" sldId="268"/>
            <ac:spMk id="37" creationId="{30BC9609-A8AF-411F-A9E0-C3B93C8945CA}"/>
          </ac:spMkLst>
        </pc:spChg>
        <pc:spChg chg="del">
          <ac:chgData name="Heather Kuhn" userId="61e2c7e429194e17" providerId="LiveId" clId="{194FF780-03D6-4080-B99F-C9A2A2161B14}" dt="2019-10-14T22:09:35.430" v="10"/>
          <ac:spMkLst>
            <pc:docMk/>
            <pc:sldMk cId="413372944" sldId="268"/>
            <ac:spMk id="39" creationId="{15911E3A-C35B-4EF7-A355-B84E9A14AF4D}"/>
          </ac:spMkLst>
        </pc:spChg>
        <pc:grpChg chg="del">
          <ac:chgData name="Heather Kuhn" userId="61e2c7e429194e17" providerId="LiveId" clId="{194FF780-03D6-4080-B99F-C9A2A2161B14}" dt="2019-10-14T22:09:35.430" v="10"/>
          <ac:grpSpMkLst>
            <pc:docMk/>
            <pc:sldMk cId="413372944" sldId="268"/>
            <ac:grpSpMk id="41" creationId="{E21ADB3D-AD65-44B4-847D-5E90E90A5D16}"/>
          </ac:grpSpMkLst>
        </pc:grpChg>
        <pc:grpChg chg="del">
          <ac:chgData name="Heather Kuhn" userId="61e2c7e429194e17" providerId="LiveId" clId="{194FF780-03D6-4080-B99F-C9A2A2161B14}" dt="2019-10-14T22:09:35.430" v="10"/>
          <ac:grpSpMkLst>
            <pc:docMk/>
            <pc:sldMk cId="413372944" sldId="268"/>
            <ac:grpSpMk id="64" creationId="{5F8A7F7F-DD1A-4F41-98AC-B9CE2A620CDC}"/>
          </ac:grpSpMkLst>
        </pc:grpChg>
        <pc:graphicFrameChg chg="add">
          <ac:chgData name="Heather Kuhn" userId="61e2c7e429194e17" providerId="LiveId" clId="{194FF780-03D6-4080-B99F-C9A2A2161B14}" dt="2019-10-15T01:11:04.239" v="553" actId="26606"/>
          <ac:graphicFrameMkLst>
            <pc:docMk/>
            <pc:sldMk cId="413372944" sldId="268"/>
            <ac:graphicFrameMk id="36" creationId="{FACF5BE1-34CC-4F58-B374-4452F0D8E821}"/>
          </ac:graphicFrameMkLst>
        </pc:graphicFrameChg>
      </pc:sldChg>
      <pc:sldChg chg="del">
        <pc:chgData name="Heather Kuhn" userId="61e2c7e429194e17" providerId="LiveId" clId="{194FF780-03D6-4080-B99F-C9A2A2161B14}" dt="2019-10-14T22:12:04.111" v="18" actId="2696"/>
        <pc:sldMkLst>
          <pc:docMk/>
          <pc:sldMk cId="1029628965" sldId="271"/>
        </pc:sldMkLst>
      </pc:sldChg>
      <pc:sldChg chg="addSp delSp modSp ord">
        <pc:chgData name="Heather Kuhn" userId="61e2c7e429194e17" providerId="LiveId" clId="{194FF780-03D6-4080-B99F-C9A2A2161B14}" dt="2019-10-15T01:06:20.458" v="490" actId="20577"/>
        <pc:sldMkLst>
          <pc:docMk/>
          <pc:sldMk cId="1140241832" sldId="272"/>
        </pc:sldMkLst>
        <pc:spChg chg="add mod">
          <ac:chgData name="Heather Kuhn" userId="61e2c7e429194e17" providerId="LiveId" clId="{194FF780-03D6-4080-B99F-C9A2A2161B14}" dt="2019-10-15T01:06:20.458" v="490" actId="20577"/>
          <ac:spMkLst>
            <pc:docMk/>
            <pc:sldMk cId="1140241832" sldId="272"/>
            <ac:spMk id="2" creationId="{8AABCF16-5598-4719-98BB-5134A32A9638}"/>
          </ac:spMkLst>
        </pc:spChg>
        <pc:spChg chg="mod">
          <ac:chgData name="Heather Kuhn" userId="61e2c7e429194e17" providerId="LiveId" clId="{194FF780-03D6-4080-B99F-C9A2A2161B14}" dt="2019-10-14T22:15:45.961" v="71" actId="20577"/>
          <ac:spMkLst>
            <pc:docMk/>
            <pc:sldMk cId="1140241832" sldId="272"/>
            <ac:spMk id="4" creationId="{1F1F96E2-6178-44CC-88B5-655CB4E5E41E}"/>
          </ac:spMkLst>
        </pc:spChg>
        <pc:graphicFrameChg chg="mod">
          <ac:chgData name="Heather Kuhn" userId="61e2c7e429194e17" providerId="LiveId" clId="{194FF780-03D6-4080-B99F-C9A2A2161B14}" dt="2019-10-15T01:05:49.309" v="482"/>
          <ac:graphicFrameMkLst>
            <pc:docMk/>
            <pc:sldMk cId="1140241832" sldId="272"/>
            <ac:graphicFrameMk id="5" creationId="{3FEA483C-3C59-4EE2-B532-B465E5E57F3B}"/>
          </ac:graphicFrameMkLst>
        </pc:graphicFrameChg>
        <pc:graphicFrameChg chg="del mod">
          <ac:chgData name="Heather Kuhn" userId="61e2c7e429194e17" providerId="LiveId" clId="{194FF780-03D6-4080-B99F-C9A2A2161B14}" dt="2019-10-15T01:05:02.861" v="471" actId="478"/>
          <ac:graphicFrameMkLst>
            <pc:docMk/>
            <pc:sldMk cId="1140241832" sldId="272"/>
            <ac:graphicFrameMk id="9" creationId="{CF6FCDA0-783B-4A3F-98CC-681B28356F19}"/>
          </ac:graphicFrameMkLst>
        </pc:graphicFrameChg>
      </pc:sldChg>
      <pc:sldChg chg="modSp del modAnim">
        <pc:chgData name="Heather Kuhn" userId="61e2c7e429194e17" providerId="LiveId" clId="{194FF780-03D6-4080-B99F-C9A2A2161B14}" dt="2019-10-15T01:03:35.542" v="470" actId="2696"/>
        <pc:sldMkLst>
          <pc:docMk/>
          <pc:sldMk cId="1379252163" sldId="273"/>
        </pc:sldMkLst>
        <pc:spChg chg="mod">
          <ac:chgData name="Heather Kuhn" userId="61e2c7e429194e17" providerId="LiveId" clId="{194FF780-03D6-4080-B99F-C9A2A2161B14}" dt="2019-10-15T00:56:52.108" v="145" actId="20577"/>
          <ac:spMkLst>
            <pc:docMk/>
            <pc:sldMk cId="1379252163" sldId="273"/>
            <ac:spMk id="3" creationId="{C1D17501-1013-4B36-8D62-DE570CC1814E}"/>
          </ac:spMkLst>
        </pc:spChg>
      </pc:sldChg>
      <pc:sldChg chg="delSp modSp add setBg delDesignElem">
        <pc:chgData name="Heather Kuhn" userId="61e2c7e429194e17" providerId="LiveId" clId="{194FF780-03D6-4080-B99F-C9A2A2161B14}" dt="2019-10-15T01:11:22.138" v="555" actId="1076"/>
        <pc:sldMkLst>
          <pc:docMk/>
          <pc:sldMk cId="4072318717" sldId="274"/>
        </pc:sldMkLst>
        <pc:spChg chg="mod">
          <ac:chgData name="Heather Kuhn" userId="61e2c7e429194e17" providerId="LiveId" clId="{194FF780-03D6-4080-B99F-C9A2A2161B14}" dt="2019-10-15T01:11:22.138" v="555" actId="1076"/>
          <ac:spMkLst>
            <pc:docMk/>
            <pc:sldMk cId="4072318717" sldId="274"/>
            <ac:spMk id="2" creationId="{B61A160D-FD23-A347-BBEA-9BC99C95ADF5}"/>
          </ac:spMkLst>
        </pc:spChg>
        <pc:spChg chg="del">
          <ac:chgData name="Heather Kuhn" userId="61e2c7e429194e17" providerId="LiveId" clId="{194FF780-03D6-4080-B99F-C9A2A2161B14}" dt="2019-10-14T22:09:35.430" v="10"/>
          <ac:spMkLst>
            <pc:docMk/>
            <pc:sldMk cId="4072318717" sldId="274"/>
            <ac:spMk id="53" creationId="{823AC064-BC96-4F32-8AE1-B2FD38754823}"/>
          </ac:spMkLst>
        </pc:spChg>
        <pc:cxnChg chg="del">
          <ac:chgData name="Heather Kuhn" userId="61e2c7e429194e17" providerId="LiveId" clId="{194FF780-03D6-4080-B99F-C9A2A2161B14}" dt="2019-10-14T22:09:35.430" v="10"/>
          <ac:cxnSpMkLst>
            <pc:docMk/>
            <pc:sldMk cId="4072318717" sldId="274"/>
            <ac:cxnSpMk id="51" creationId="{DB146403-F3D6-484B-B2ED-97F9565D0370}"/>
          </ac:cxnSpMkLst>
        </pc:cxnChg>
        <pc:cxnChg chg="del">
          <ac:chgData name="Heather Kuhn" userId="61e2c7e429194e17" providerId="LiveId" clId="{194FF780-03D6-4080-B99F-C9A2A2161B14}" dt="2019-10-14T22:09:35.430" v="10"/>
          <ac:cxnSpMkLst>
            <pc:docMk/>
            <pc:sldMk cId="4072318717" sldId="274"/>
            <ac:cxnSpMk id="55" creationId="{7E7C77BC-7138-40B1-A15B-20F57A494629}"/>
          </ac:cxnSpMkLst>
        </pc:cxnChg>
      </pc:sldChg>
      <pc:sldChg chg="addSp delSp modSp ord modTransition modNotesTx">
        <pc:chgData name="Heather Kuhn" userId="61e2c7e429194e17" providerId="LiveId" clId="{194FF780-03D6-4080-B99F-C9A2A2161B14}" dt="2019-10-15T01:01:29.833" v="458" actId="20577"/>
        <pc:sldMkLst>
          <pc:docMk/>
          <pc:sldMk cId="3858828402" sldId="276"/>
        </pc:sldMkLst>
        <pc:spChg chg="mod">
          <ac:chgData name="Heather Kuhn" userId="61e2c7e429194e17" providerId="LiveId" clId="{194FF780-03D6-4080-B99F-C9A2A2161B14}" dt="2019-10-15T00:58:19.149" v="208" actId="20577"/>
          <ac:spMkLst>
            <pc:docMk/>
            <pc:sldMk cId="3858828402" sldId="276"/>
            <ac:spMk id="2" creationId="{C00E3C58-2D36-4D13-9B97-E9B85FE9BBD8}"/>
          </ac:spMkLst>
        </pc:spChg>
        <pc:spChg chg="add del mod">
          <ac:chgData name="Heather Kuhn" userId="61e2c7e429194e17" providerId="LiveId" clId="{194FF780-03D6-4080-B99F-C9A2A2161B14}" dt="2019-10-15T00:58:54.936" v="227" actId="478"/>
          <ac:spMkLst>
            <pc:docMk/>
            <pc:sldMk cId="3858828402" sldId="276"/>
            <ac:spMk id="3" creationId="{12009CC2-8343-4E64-AAFF-7530710D0A2D}"/>
          </ac:spMkLst>
        </pc:spChg>
      </pc:sldChg>
      <pc:sldChg chg="del">
        <pc:chgData name="Heather Kuhn" userId="61e2c7e429194e17" providerId="LiveId" clId="{194FF780-03D6-4080-B99F-C9A2A2161B14}" dt="2019-10-14T22:12:04.743" v="19" actId="2696"/>
        <pc:sldMkLst>
          <pc:docMk/>
          <pc:sldMk cId="560368684" sldId="289"/>
        </pc:sldMkLst>
      </pc:sldChg>
      <pc:sldChg chg="del">
        <pc:chgData name="Heather Kuhn" userId="61e2c7e429194e17" providerId="LiveId" clId="{194FF780-03D6-4080-B99F-C9A2A2161B14}" dt="2019-10-14T22:11:17.846" v="15" actId="2696"/>
        <pc:sldMkLst>
          <pc:docMk/>
          <pc:sldMk cId="2376489773" sldId="290"/>
        </pc:sldMkLst>
      </pc:sldChg>
      <pc:sldChg chg="delSp add del setBg delDesignElem">
        <pc:chgData name="Heather Kuhn" userId="61e2c7e429194e17" providerId="LiveId" clId="{194FF780-03D6-4080-B99F-C9A2A2161B14}" dt="2019-10-14T22:08:04.297" v="3"/>
        <pc:sldMkLst>
          <pc:docMk/>
          <pc:sldMk cId="3997302251" sldId="291"/>
        </pc:sldMkLst>
        <pc:spChg chg="del">
          <ac:chgData name="Heather Kuhn" userId="61e2c7e429194e17" providerId="LiveId" clId="{194FF780-03D6-4080-B99F-C9A2A2161B14}" dt="2019-10-14T22:08:04.297" v="3"/>
          <ac:spMkLst>
            <pc:docMk/>
            <pc:sldMk cId="3997302251" sldId="291"/>
            <ac:spMk id="15" creationId="{AA6EC888-B85F-410F-B430-06583E94BEEC}"/>
          </ac:spMkLst>
        </pc:spChg>
        <pc:spChg chg="del">
          <ac:chgData name="Heather Kuhn" userId="61e2c7e429194e17" providerId="LiveId" clId="{194FF780-03D6-4080-B99F-C9A2A2161B14}" dt="2019-10-14T22:08:04.297" v="3"/>
          <ac:spMkLst>
            <pc:docMk/>
            <pc:sldMk cId="3997302251" sldId="291"/>
            <ac:spMk id="17" creationId="{D488911C-0EC7-40A9-9BCB-CA8A66E4623A}"/>
          </ac:spMkLst>
        </pc:spChg>
        <pc:spChg chg="del">
          <ac:chgData name="Heather Kuhn" userId="61e2c7e429194e17" providerId="LiveId" clId="{194FF780-03D6-4080-B99F-C9A2A2161B14}" dt="2019-10-14T22:08:04.297" v="3"/>
          <ac:spMkLst>
            <pc:docMk/>
            <pc:sldMk cId="3997302251" sldId="291"/>
            <ac:spMk id="23" creationId="{C8D89F71-9459-4318-ACAE-874616C3ADAD}"/>
          </ac:spMkLst>
        </pc:spChg>
        <pc:grpChg chg="del">
          <ac:chgData name="Heather Kuhn" userId="61e2c7e429194e17" providerId="LiveId" clId="{194FF780-03D6-4080-B99F-C9A2A2161B14}" dt="2019-10-14T22:08:04.297" v="3"/>
          <ac:grpSpMkLst>
            <pc:docMk/>
            <pc:sldMk cId="3997302251" sldId="291"/>
            <ac:grpSpMk id="19" creationId="{53023EA8-527A-4FA2-A71D-626F912756C6}"/>
          </ac:grpSpMkLst>
        </pc:grpChg>
      </pc:sldChg>
      <pc:sldChg chg="del">
        <pc:chgData name="Heather Kuhn" userId="61e2c7e429194e17" providerId="LiveId" clId="{194FF780-03D6-4080-B99F-C9A2A2161B14}" dt="2019-10-14T22:08:44.409" v="4" actId="2696"/>
        <pc:sldMkLst>
          <pc:docMk/>
          <pc:sldMk cId="3056743697" sldId="292"/>
        </pc:sldMkLst>
      </pc:sldChg>
      <pc:sldChg chg="add del">
        <pc:chgData name="Heather Kuhn" userId="61e2c7e429194e17" providerId="LiveId" clId="{194FF780-03D6-4080-B99F-C9A2A2161B14}" dt="2019-10-14T22:11:21.543" v="17"/>
        <pc:sldMkLst>
          <pc:docMk/>
          <pc:sldMk cId="3891088586" sldId="293"/>
        </pc:sldMkLst>
      </pc:sldChg>
      <pc:sldChg chg="add del">
        <pc:chgData name="Heather Kuhn" userId="61e2c7e429194e17" providerId="LiveId" clId="{194FF780-03D6-4080-B99F-C9A2A2161B14}" dt="2019-10-14T22:08:04.297" v="3"/>
        <pc:sldMkLst>
          <pc:docMk/>
          <pc:sldMk cId="759779064" sldId="294"/>
        </pc:sldMkLst>
      </pc:sldChg>
      <pc:sldChg chg="del">
        <pc:chgData name="Heather Kuhn" userId="61e2c7e429194e17" providerId="LiveId" clId="{194FF780-03D6-4080-B99F-C9A2A2161B14}" dt="2019-10-14T22:08:44.917" v="5" actId="2696"/>
        <pc:sldMkLst>
          <pc:docMk/>
          <pc:sldMk cId="3075100885" sldId="295"/>
        </pc:sldMkLst>
      </pc:sldChg>
      <pc:sldChg chg="add">
        <pc:chgData name="Heather Kuhn" userId="61e2c7e429194e17" providerId="LiveId" clId="{194FF780-03D6-4080-B99F-C9A2A2161B14}" dt="2019-10-14T22:08:04.297" v="3"/>
        <pc:sldMkLst>
          <pc:docMk/>
          <pc:sldMk cId="114221744" sldId="296"/>
        </pc:sldMkLst>
      </pc:sldChg>
      <pc:sldChg chg="add">
        <pc:chgData name="Heather Kuhn" userId="61e2c7e429194e17" providerId="LiveId" clId="{194FF780-03D6-4080-B99F-C9A2A2161B14}" dt="2019-10-14T22:08:04.297" v="3"/>
        <pc:sldMkLst>
          <pc:docMk/>
          <pc:sldMk cId="1965652489" sldId="297"/>
        </pc:sldMkLst>
      </pc:sldChg>
      <pc:sldChg chg="add">
        <pc:chgData name="Heather Kuhn" userId="61e2c7e429194e17" providerId="LiveId" clId="{194FF780-03D6-4080-B99F-C9A2A2161B14}" dt="2019-10-14T22:08:04.297" v="3"/>
        <pc:sldMkLst>
          <pc:docMk/>
          <pc:sldMk cId="577735913" sldId="298"/>
        </pc:sldMkLst>
      </pc:sldChg>
      <pc:sldChg chg="add">
        <pc:chgData name="Heather Kuhn" userId="61e2c7e429194e17" providerId="LiveId" clId="{194FF780-03D6-4080-B99F-C9A2A2161B14}" dt="2019-10-14T22:08:04.297" v="3"/>
        <pc:sldMkLst>
          <pc:docMk/>
          <pc:sldMk cId="501887633" sldId="299"/>
        </pc:sldMkLst>
      </pc:sldChg>
      <pc:sldChg chg="add">
        <pc:chgData name="Heather Kuhn" userId="61e2c7e429194e17" providerId="LiveId" clId="{194FF780-03D6-4080-B99F-C9A2A2161B14}" dt="2019-10-14T22:08:04.297" v="3"/>
        <pc:sldMkLst>
          <pc:docMk/>
          <pc:sldMk cId="1567969555" sldId="300"/>
        </pc:sldMkLst>
      </pc:sldChg>
      <pc:sldChg chg="add">
        <pc:chgData name="Heather Kuhn" userId="61e2c7e429194e17" providerId="LiveId" clId="{194FF780-03D6-4080-B99F-C9A2A2161B14}" dt="2019-10-14T22:08:04.297" v="3"/>
        <pc:sldMkLst>
          <pc:docMk/>
          <pc:sldMk cId="2069105328" sldId="301"/>
        </pc:sldMkLst>
      </pc:sldChg>
      <pc:sldChg chg="addSp delSp modSp add mod setBg delDesignElem">
        <pc:chgData name="Heather Kuhn" userId="61e2c7e429194e17" providerId="LiveId" clId="{194FF780-03D6-4080-B99F-C9A2A2161B14}" dt="2019-10-15T01:10:42.820" v="552" actId="26606"/>
        <pc:sldMkLst>
          <pc:docMk/>
          <pc:sldMk cId="3371484081" sldId="302"/>
        </pc:sldMkLst>
        <pc:spChg chg="mod">
          <ac:chgData name="Heather Kuhn" userId="61e2c7e429194e17" providerId="LiveId" clId="{194FF780-03D6-4080-B99F-C9A2A2161B14}" dt="2019-10-15T01:10:42.820" v="552" actId="26606"/>
          <ac:spMkLst>
            <pc:docMk/>
            <pc:sldMk cId="3371484081" sldId="302"/>
            <ac:spMk id="2" creationId="{BD63513E-A846-F546-98AF-A53503298597}"/>
          </ac:spMkLst>
        </pc:spChg>
        <pc:spChg chg="del">
          <ac:chgData name="Heather Kuhn" userId="61e2c7e429194e17" providerId="LiveId" clId="{194FF780-03D6-4080-B99F-C9A2A2161B14}" dt="2019-10-14T22:09:35.430" v="10"/>
          <ac:spMkLst>
            <pc:docMk/>
            <pc:sldMk cId="3371484081" sldId="302"/>
            <ac:spMk id="7" creationId="{66B332A4-D438-4773-A77F-5ED49A448D9D}"/>
          </ac:spMkLst>
        </pc:spChg>
        <pc:spChg chg="del">
          <ac:chgData name="Heather Kuhn" userId="61e2c7e429194e17" providerId="LiveId" clId="{194FF780-03D6-4080-B99F-C9A2A2161B14}" dt="2019-10-14T22:09:35.430" v="10"/>
          <ac:spMkLst>
            <pc:docMk/>
            <pc:sldMk cId="3371484081" sldId="302"/>
            <ac:spMk id="9" creationId="{DF9AD32D-FF05-44F4-BD4D-9CEE89B71EB9}"/>
          </ac:spMkLst>
        </pc:spChg>
        <pc:spChg chg="add">
          <ac:chgData name="Heather Kuhn" userId="61e2c7e429194e17" providerId="LiveId" clId="{194FF780-03D6-4080-B99F-C9A2A2161B14}" dt="2019-10-15T01:10:42.820" v="552" actId="26606"/>
          <ac:spMkLst>
            <pc:docMk/>
            <pc:sldMk cId="3371484081" sldId="302"/>
            <ac:spMk id="11" creationId="{9ECB0E0D-AC1B-4E83-84EA-237BFA20636D}"/>
          </ac:spMkLst>
        </pc:spChg>
        <pc:grpChg chg="add">
          <ac:chgData name="Heather Kuhn" userId="61e2c7e429194e17" providerId="LiveId" clId="{194FF780-03D6-4080-B99F-C9A2A2161B14}" dt="2019-10-15T01:10:42.820" v="552" actId="26606"/>
          <ac:grpSpMkLst>
            <pc:docMk/>
            <pc:sldMk cId="3371484081" sldId="302"/>
            <ac:grpSpMk id="4" creationId="{8C89EA62-F38E-4285-A105-C5E1BD360093}"/>
          </ac:grpSpMkLst>
        </pc:grpChg>
        <pc:grpChg chg="add">
          <ac:chgData name="Heather Kuhn" userId="61e2c7e429194e17" providerId="LiveId" clId="{194FF780-03D6-4080-B99F-C9A2A2161B14}" dt="2019-10-15T01:10:42.820" v="552" actId="26606"/>
          <ac:grpSpMkLst>
            <pc:docMk/>
            <pc:sldMk cId="3371484081" sldId="302"/>
            <ac:grpSpMk id="13" creationId="{D6DCB3B1-E1A7-4510-831B-77C8EFF566AC}"/>
          </ac:grpSpMkLst>
        </pc:grpChg>
        <pc:cxnChg chg="add">
          <ac:chgData name="Heather Kuhn" userId="61e2c7e429194e17" providerId="LiveId" clId="{194FF780-03D6-4080-B99F-C9A2A2161B14}" dt="2019-10-15T01:10:42.820" v="552" actId="26606"/>
          <ac:cxnSpMkLst>
            <pc:docMk/>
            <pc:sldMk cId="3371484081" sldId="302"/>
            <ac:cxnSpMk id="17" creationId="{6116DDC6-8F07-46CC-8751-E5C9346B2A08}"/>
          </ac:cxnSpMkLst>
        </pc:cxnChg>
      </pc:sldChg>
      <pc:sldChg chg="add">
        <pc:chgData name="Heather Kuhn" userId="61e2c7e429194e17" providerId="LiveId" clId="{194FF780-03D6-4080-B99F-C9A2A2161B14}" dt="2019-10-14T22:09:35.430" v="10"/>
        <pc:sldMkLst>
          <pc:docMk/>
          <pc:sldMk cId="3610831919" sldId="303"/>
        </pc:sldMkLst>
      </pc:sldChg>
      <pc:sldChg chg="addSp delSp modSp add mod setBg">
        <pc:chgData name="Heather Kuhn" userId="61e2c7e429194e17" providerId="LiveId" clId="{194FF780-03D6-4080-B99F-C9A2A2161B14}" dt="2019-10-15T01:09:50.947" v="549" actId="26606"/>
        <pc:sldMkLst>
          <pc:docMk/>
          <pc:sldMk cId="498158833" sldId="304"/>
        </pc:sldMkLst>
        <pc:spChg chg="mod">
          <ac:chgData name="Heather Kuhn" userId="61e2c7e429194e17" providerId="LiveId" clId="{194FF780-03D6-4080-B99F-C9A2A2161B14}" dt="2019-10-15T01:09:50.947" v="549" actId="26606"/>
          <ac:spMkLst>
            <pc:docMk/>
            <pc:sldMk cId="498158833" sldId="304"/>
            <ac:spMk id="2" creationId="{48E47B39-F9CF-4CDC-B9E7-D57FE724AC8D}"/>
          </ac:spMkLst>
        </pc:spChg>
        <pc:spChg chg="del">
          <ac:chgData name="Heather Kuhn" userId="61e2c7e429194e17" providerId="LiveId" clId="{194FF780-03D6-4080-B99F-C9A2A2161B14}" dt="2019-10-15T01:09:50.947" v="549" actId="26606"/>
          <ac:spMkLst>
            <pc:docMk/>
            <pc:sldMk cId="498158833" sldId="304"/>
            <ac:spMk id="3" creationId="{0488453C-5F13-4A41-B06F-54FBF64F7584}"/>
          </ac:spMkLst>
        </pc:spChg>
        <pc:spChg chg="add">
          <ac:chgData name="Heather Kuhn" userId="61e2c7e429194e17" providerId="LiveId" clId="{194FF780-03D6-4080-B99F-C9A2A2161B14}" dt="2019-10-15T01:09:50.947" v="549" actId="26606"/>
          <ac:spMkLst>
            <pc:docMk/>
            <pc:sldMk cId="498158833" sldId="304"/>
            <ac:spMk id="10" creationId="{30BC9609-A8AF-411F-A9E0-C3B93C8945CA}"/>
          </ac:spMkLst>
        </pc:spChg>
        <pc:graphicFrameChg chg="add">
          <ac:chgData name="Heather Kuhn" userId="61e2c7e429194e17" providerId="LiveId" clId="{194FF780-03D6-4080-B99F-C9A2A2161B14}" dt="2019-10-15T01:09:50.947" v="549" actId="26606"/>
          <ac:graphicFrameMkLst>
            <pc:docMk/>
            <pc:sldMk cId="498158833" sldId="304"/>
            <ac:graphicFrameMk id="5" creationId="{32403049-B706-4AC1-BD6B-D08116600C26}"/>
          </ac:graphicFrameMkLst>
        </pc:graphicFrameChg>
      </pc:sldChg>
      <pc:sldChg chg="delSp add del setBg delDesignElem">
        <pc:chgData name="Heather Kuhn" userId="61e2c7e429194e17" providerId="LiveId" clId="{194FF780-03D6-4080-B99F-C9A2A2161B14}" dt="2019-10-14T22:10:00.935" v="14" actId="2696"/>
        <pc:sldMkLst>
          <pc:docMk/>
          <pc:sldMk cId="2551789792" sldId="304"/>
        </pc:sldMkLst>
        <pc:spChg chg="del">
          <ac:chgData name="Heather Kuhn" userId="61e2c7e429194e17" providerId="LiveId" clId="{194FF780-03D6-4080-B99F-C9A2A2161B14}" dt="2019-10-14T22:09:56.599" v="13"/>
          <ac:spMkLst>
            <pc:docMk/>
            <pc:sldMk cId="2551789792" sldId="304"/>
            <ac:spMk id="7" creationId="{66B332A4-D438-4773-A77F-5ED49A448D9D}"/>
          </ac:spMkLst>
        </pc:spChg>
        <pc:spChg chg="del">
          <ac:chgData name="Heather Kuhn" userId="61e2c7e429194e17" providerId="LiveId" clId="{194FF780-03D6-4080-B99F-C9A2A2161B14}" dt="2019-10-14T22:09:56.599" v="13"/>
          <ac:spMkLst>
            <pc:docMk/>
            <pc:sldMk cId="2551789792" sldId="304"/>
            <ac:spMk id="9" creationId="{DF9AD32D-FF05-44F4-BD4D-9CEE89B71EB9}"/>
          </ac:spMkLst>
        </pc:spChg>
      </pc:sldChg>
      <pc:sldChg chg="addSp delSp modSp add mod setBg">
        <pc:chgData name="Heather Kuhn" userId="61e2c7e429194e17" providerId="LiveId" clId="{194FF780-03D6-4080-B99F-C9A2A2161B14}" dt="2019-10-15T01:10:22.005" v="551" actId="26606"/>
        <pc:sldMkLst>
          <pc:docMk/>
          <pc:sldMk cId="751491706" sldId="305"/>
        </pc:sldMkLst>
        <pc:spChg chg="mod">
          <ac:chgData name="Heather Kuhn" userId="61e2c7e429194e17" providerId="LiveId" clId="{194FF780-03D6-4080-B99F-C9A2A2161B14}" dt="2019-10-15T01:10:22.005" v="551" actId="26606"/>
          <ac:spMkLst>
            <pc:docMk/>
            <pc:sldMk cId="751491706" sldId="305"/>
            <ac:spMk id="2" creationId="{48E47B39-F9CF-4CDC-B9E7-D57FE724AC8D}"/>
          </ac:spMkLst>
        </pc:spChg>
        <pc:spChg chg="add del">
          <ac:chgData name="Heather Kuhn" userId="61e2c7e429194e17" providerId="LiveId" clId="{194FF780-03D6-4080-B99F-C9A2A2161B14}" dt="2019-10-15T01:10:22.005" v="551" actId="26606"/>
          <ac:spMkLst>
            <pc:docMk/>
            <pc:sldMk cId="751491706" sldId="305"/>
            <ac:spMk id="3" creationId="{0488453C-5F13-4A41-B06F-54FBF64F7584}"/>
          </ac:spMkLst>
        </pc:spChg>
        <pc:spChg chg="add del">
          <ac:chgData name="Heather Kuhn" userId="61e2c7e429194e17" providerId="LiveId" clId="{194FF780-03D6-4080-B99F-C9A2A2161B14}" dt="2019-10-15T01:10:22.005" v="551" actId="26606"/>
          <ac:spMkLst>
            <pc:docMk/>
            <pc:sldMk cId="751491706" sldId="305"/>
            <ac:spMk id="10" creationId="{843FBEE9-5F5A-4EFB-898C-5D1770B31C5D}"/>
          </ac:spMkLst>
        </pc:spChg>
        <pc:graphicFrameChg chg="add del">
          <ac:chgData name="Heather Kuhn" userId="61e2c7e429194e17" providerId="LiveId" clId="{194FF780-03D6-4080-B99F-C9A2A2161B14}" dt="2019-10-15T01:10:22.005" v="551" actId="26606"/>
          <ac:graphicFrameMkLst>
            <pc:docMk/>
            <pc:sldMk cId="751491706" sldId="305"/>
            <ac:graphicFrameMk id="5" creationId="{005B4CE6-5079-4CC8-96EB-C355369AA7F8}"/>
          </ac:graphicFrameMkLst>
        </pc:graphicFrameChg>
      </pc:sldChg>
      <pc:sldChg chg="add">
        <pc:chgData name="Heather Kuhn" userId="61e2c7e429194e17" providerId="LiveId" clId="{194FF780-03D6-4080-B99F-C9A2A2161B14}" dt="2019-10-14T22:12:07.726" v="20"/>
        <pc:sldMkLst>
          <pc:docMk/>
          <pc:sldMk cId="3326300587" sldId="306"/>
        </pc:sldMkLst>
      </pc:sldChg>
      <pc:sldChg chg="addSp delSp modSp add mod setBg">
        <pc:chgData name="Heather Kuhn" userId="61e2c7e429194e17" providerId="LiveId" clId="{194FF780-03D6-4080-B99F-C9A2A2161B14}" dt="2019-10-15T01:09:08.979" v="548" actId="1076"/>
        <pc:sldMkLst>
          <pc:docMk/>
          <pc:sldMk cId="3405349921" sldId="307"/>
        </pc:sldMkLst>
        <pc:spChg chg="mod">
          <ac:chgData name="Heather Kuhn" userId="61e2c7e429194e17" providerId="LiveId" clId="{194FF780-03D6-4080-B99F-C9A2A2161B14}" dt="2019-10-15T01:08:23.815" v="538" actId="26606"/>
          <ac:spMkLst>
            <pc:docMk/>
            <pc:sldMk cId="3405349921" sldId="307"/>
            <ac:spMk id="2" creationId="{6E01424B-E0FB-4ADC-9A05-63684F2F2D28}"/>
          </ac:spMkLst>
        </pc:spChg>
        <pc:spChg chg="del">
          <ac:chgData name="Heather Kuhn" userId="61e2c7e429194e17" providerId="LiveId" clId="{194FF780-03D6-4080-B99F-C9A2A2161B14}" dt="2019-10-15T01:08:23.815" v="538" actId="26606"/>
          <ac:spMkLst>
            <pc:docMk/>
            <pc:sldMk cId="3405349921" sldId="307"/>
            <ac:spMk id="3" creationId="{1E1401E2-0B07-4DE4-B8D9-F6D160B61845}"/>
          </ac:spMkLst>
        </pc:spChg>
        <pc:spChg chg="add del">
          <ac:chgData name="Heather Kuhn" userId="61e2c7e429194e17" providerId="LiveId" clId="{194FF780-03D6-4080-B99F-C9A2A2161B14}" dt="2019-10-15T01:08:47.878" v="541" actId="26606"/>
          <ac:spMkLst>
            <pc:docMk/>
            <pc:sldMk cId="3405349921" sldId="307"/>
            <ac:spMk id="10" creationId="{1E1665A6-74DB-4F44-A6EF-F01205E8718B}"/>
          </ac:spMkLst>
        </pc:spChg>
        <pc:spChg chg="add">
          <ac:chgData name="Heather Kuhn" userId="61e2c7e429194e17" providerId="LiveId" clId="{194FF780-03D6-4080-B99F-C9A2A2161B14}" dt="2019-10-15T01:08:47.878" v="541" actId="26606"/>
          <ac:spMkLst>
            <pc:docMk/>
            <pc:sldMk cId="3405349921" sldId="307"/>
            <ac:spMk id="15" creationId="{1E1665A6-74DB-4F44-A6EF-F01205E8718B}"/>
          </ac:spMkLst>
        </pc:spChg>
        <pc:graphicFrameChg chg="add mod modGraphic">
          <ac:chgData name="Heather Kuhn" userId="61e2c7e429194e17" providerId="LiveId" clId="{194FF780-03D6-4080-B99F-C9A2A2161B14}" dt="2019-10-15T01:09:08.979" v="548" actId="1076"/>
          <ac:graphicFrameMkLst>
            <pc:docMk/>
            <pc:sldMk cId="3405349921" sldId="307"/>
            <ac:graphicFrameMk id="5" creationId="{09F6C940-7DA0-40FA-B0BD-D70CEA14398F}"/>
          </ac:graphicFrameMkLst>
        </pc:graphicFrameChg>
      </pc:sldChg>
      <pc:sldChg chg="add">
        <pc:chgData name="Heather Kuhn" userId="61e2c7e429194e17" providerId="LiveId" clId="{194FF780-03D6-4080-B99F-C9A2A2161B14}" dt="2019-10-14T22:12:07.726" v="20"/>
        <pc:sldMkLst>
          <pc:docMk/>
          <pc:sldMk cId="1030968480" sldId="308"/>
        </pc:sldMkLst>
      </pc:sldChg>
      <pc:sldChg chg="add">
        <pc:chgData name="Heather Kuhn" userId="61e2c7e429194e17" providerId="LiveId" clId="{194FF780-03D6-4080-B99F-C9A2A2161B14}" dt="2019-10-14T22:12:07.726" v="20"/>
        <pc:sldMkLst>
          <pc:docMk/>
          <pc:sldMk cId="3491778855" sldId="30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image" Target="../media/image2.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svg"/><Relationship Id="rId1" Type="http://schemas.openxmlformats.org/officeDocument/2006/relationships/image" Target="../media/image4.png"/><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svg"/><Relationship Id="rId1" Type="http://schemas.openxmlformats.org/officeDocument/2006/relationships/image" Target="../media/image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 Id="rId4" Type="http://schemas.openxmlformats.org/officeDocument/2006/relationships/image" Target="../media/image15.tiff"/></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07/relationships/hdphoto" Target="../media/hdphoto2.wdp"/><Relationship Id="rId1" Type="http://schemas.openxmlformats.org/officeDocument/2006/relationships/image" Target="../media/image13.png"/><Relationship Id="rId4" Type="http://schemas.openxmlformats.org/officeDocument/2006/relationships/image" Target="../media/image15.tiff"/></Relationships>
</file>

<file path=ppt/diagrams/_rels/data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9.svg"/><Relationship Id="rId1" Type="http://schemas.openxmlformats.org/officeDocument/2006/relationships/image" Target="../media/image20.png"/><Relationship Id="rId6" Type="http://schemas.openxmlformats.org/officeDocument/2006/relationships/image" Target="../media/image33.svg"/><Relationship Id="rId5" Type="http://schemas.openxmlformats.org/officeDocument/2006/relationships/image" Target="../media/image22.png"/><Relationship Id="rId4" Type="http://schemas.openxmlformats.org/officeDocument/2006/relationships/image" Target="../media/image31.svg"/></Relationships>
</file>

<file path=ppt/diagrams/_rels/data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7.svg"/><Relationship Id="rId1" Type="http://schemas.openxmlformats.org/officeDocument/2006/relationships/image" Target="../media/image24.png"/><Relationship Id="rId6" Type="http://schemas.openxmlformats.org/officeDocument/2006/relationships/image" Target="../media/image41.svg"/><Relationship Id="rId5" Type="http://schemas.openxmlformats.org/officeDocument/2006/relationships/image" Target="../media/image26.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image" Target="../media/image2.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svg"/><Relationship Id="rId1" Type="http://schemas.openxmlformats.org/officeDocument/2006/relationships/image" Target="../media/image4.png"/><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svg"/><Relationship Id="rId1" Type="http://schemas.openxmlformats.org/officeDocument/2006/relationships/image" Target="../media/image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 Id="rId4" Type="http://schemas.openxmlformats.org/officeDocument/2006/relationships/image" Target="../media/image15.tiff"/></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07/relationships/hdphoto" Target="../media/hdphoto2.wdp"/><Relationship Id="rId1" Type="http://schemas.openxmlformats.org/officeDocument/2006/relationships/image" Target="../media/image13.png"/><Relationship Id="rId4" Type="http://schemas.openxmlformats.org/officeDocument/2006/relationships/image" Target="../media/image15.tiff"/></Relationships>
</file>

<file path=ppt/diagrams/_rels/drawing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9.svg"/><Relationship Id="rId1" Type="http://schemas.openxmlformats.org/officeDocument/2006/relationships/image" Target="../media/image20.png"/><Relationship Id="rId6" Type="http://schemas.openxmlformats.org/officeDocument/2006/relationships/image" Target="../media/image33.svg"/><Relationship Id="rId5" Type="http://schemas.openxmlformats.org/officeDocument/2006/relationships/image" Target="../media/image22.png"/><Relationship Id="rId4" Type="http://schemas.openxmlformats.org/officeDocument/2006/relationships/image" Target="../media/image3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7.svg"/><Relationship Id="rId1" Type="http://schemas.openxmlformats.org/officeDocument/2006/relationships/image" Target="../media/image24.png"/><Relationship Id="rId6" Type="http://schemas.openxmlformats.org/officeDocument/2006/relationships/image" Target="../media/image41.svg"/><Relationship Id="rId5" Type="http://schemas.openxmlformats.org/officeDocument/2006/relationships/image" Target="../media/image26.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B9475-92F8-4F40-BA3D-BCE52444C4F7}"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0E21DE1-09BE-4BF3-A910-DBB12B66E0F1}">
      <dgm:prSet custT="1"/>
      <dgm:spPr/>
      <dgm:t>
        <a:bodyPr/>
        <a:lstStyle/>
        <a:p>
          <a:r>
            <a:rPr lang="en-US" sz="2800" baseline="0" dirty="0"/>
            <a:t>What is the original public meaning of “case”? </a:t>
          </a:r>
          <a:endParaRPr lang="en-US" sz="2800" dirty="0"/>
        </a:p>
      </dgm:t>
    </dgm:pt>
    <dgm:pt modelId="{061F5196-8FE5-4B47-916F-58FC7F584FF4}" type="parTrans" cxnId="{26E1242C-EC83-41EE-8F8B-E2CDD2D6322A}">
      <dgm:prSet/>
      <dgm:spPr/>
      <dgm:t>
        <a:bodyPr/>
        <a:lstStyle/>
        <a:p>
          <a:endParaRPr lang="en-US"/>
        </a:p>
      </dgm:t>
    </dgm:pt>
    <dgm:pt modelId="{40DA751A-F6E6-4630-A5D2-148871305D85}" type="sibTrans" cxnId="{26E1242C-EC83-41EE-8F8B-E2CDD2D6322A}">
      <dgm:prSet/>
      <dgm:spPr/>
      <dgm:t>
        <a:bodyPr/>
        <a:lstStyle/>
        <a:p>
          <a:endParaRPr lang="en-US"/>
        </a:p>
      </dgm:t>
    </dgm:pt>
    <dgm:pt modelId="{F71734A5-DC19-4A2C-9F45-90E9401D68FE}">
      <dgm:prSet custT="1"/>
      <dgm:spPr/>
      <dgm:t>
        <a:bodyPr/>
        <a:lstStyle/>
        <a:p>
          <a:r>
            <a:rPr lang="en-US" sz="2800" baseline="0" dirty="0"/>
            <a:t>Is there any corpus evidence that injury was part of the definition of ‘case’? </a:t>
          </a:r>
          <a:endParaRPr lang="en-US" sz="2800" dirty="0"/>
        </a:p>
      </dgm:t>
    </dgm:pt>
    <dgm:pt modelId="{96CDD8FE-77F0-418E-99D5-D90D7C13BA7B}" type="parTrans" cxnId="{91D414AD-5462-41B4-9A8A-2A0803BE5AE8}">
      <dgm:prSet/>
      <dgm:spPr/>
      <dgm:t>
        <a:bodyPr/>
        <a:lstStyle/>
        <a:p>
          <a:endParaRPr lang="en-US"/>
        </a:p>
      </dgm:t>
    </dgm:pt>
    <dgm:pt modelId="{6E4B37EB-8EF1-42CF-90C1-41FA264F4F4B}" type="sibTrans" cxnId="{91D414AD-5462-41B4-9A8A-2A0803BE5AE8}">
      <dgm:prSet/>
      <dgm:spPr/>
      <dgm:t>
        <a:bodyPr/>
        <a:lstStyle/>
        <a:p>
          <a:endParaRPr lang="en-US"/>
        </a:p>
      </dgm:t>
    </dgm:pt>
    <dgm:pt modelId="{F56D8651-A84B-4ED9-8B01-B1C554BCC2A4}" type="pres">
      <dgm:prSet presAssocID="{745B9475-92F8-4F40-BA3D-BCE52444C4F7}" presName="root" presStyleCnt="0">
        <dgm:presLayoutVars>
          <dgm:dir/>
          <dgm:resizeHandles val="exact"/>
        </dgm:presLayoutVars>
      </dgm:prSet>
      <dgm:spPr/>
      <dgm:t>
        <a:bodyPr/>
        <a:lstStyle/>
        <a:p>
          <a:endParaRPr lang="en-US"/>
        </a:p>
      </dgm:t>
    </dgm:pt>
    <dgm:pt modelId="{901768E1-3F3A-4449-AE70-5F7C7B3216C3}" type="pres">
      <dgm:prSet presAssocID="{60E21DE1-09BE-4BF3-A910-DBB12B66E0F1}" presName="compNode" presStyleCnt="0"/>
      <dgm:spPr/>
    </dgm:pt>
    <dgm:pt modelId="{302A4B5A-7422-4A79-8B13-A705D63AA98F}" type="pres">
      <dgm:prSet presAssocID="{60E21DE1-09BE-4BF3-A910-DBB12B66E0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6B66A027-F77D-46A7-B803-EB009179F3A2}" type="pres">
      <dgm:prSet presAssocID="{60E21DE1-09BE-4BF3-A910-DBB12B66E0F1}" presName="spaceRect" presStyleCnt="0"/>
      <dgm:spPr/>
    </dgm:pt>
    <dgm:pt modelId="{A6B1805A-795B-4300-9C96-622B830E48C6}" type="pres">
      <dgm:prSet presAssocID="{60E21DE1-09BE-4BF3-A910-DBB12B66E0F1}" presName="textRect" presStyleLbl="revTx" presStyleIdx="0" presStyleCnt="2">
        <dgm:presLayoutVars>
          <dgm:chMax val="1"/>
          <dgm:chPref val="1"/>
        </dgm:presLayoutVars>
      </dgm:prSet>
      <dgm:spPr/>
      <dgm:t>
        <a:bodyPr/>
        <a:lstStyle/>
        <a:p>
          <a:endParaRPr lang="en-US"/>
        </a:p>
      </dgm:t>
    </dgm:pt>
    <dgm:pt modelId="{8946AF4E-CE0E-4D67-9D9D-BDB57BA8E85E}" type="pres">
      <dgm:prSet presAssocID="{40DA751A-F6E6-4630-A5D2-148871305D85}" presName="sibTrans" presStyleCnt="0"/>
      <dgm:spPr/>
    </dgm:pt>
    <dgm:pt modelId="{B4735B1A-1EE0-48CE-8095-E4438DA9CB9E}" type="pres">
      <dgm:prSet presAssocID="{F71734A5-DC19-4A2C-9F45-90E9401D68FE}" presName="compNode" presStyleCnt="0"/>
      <dgm:spPr/>
    </dgm:pt>
    <dgm:pt modelId="{FF7D38AA-EDBB-4C5A-963B-1F9B95330A9B}" type="pres">
      <dgm:prSet presAssocID="{F71734A5-DC19-4A2C-9F45-90E9401D68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6086D205-BC76-4F4C-BB7A-1D5BC7F89B23}" type="pres">
      <dgm:prSet presAssocID="{F71734A5-DC19-4A2C-9F45-90E9401D68FE}" presName="spaceRect" presStyleCnt="0"/>
      <dgm:spPr/>
    </dgm:pt>
    <dgm:pt modelId="{F8A13599-51F2-4B25-BA23-28CFA954694E}" type="pres">
      <dgm:prSet presAssocID="{F71734A5-DC19-4A2C-9F45-90E9401D68FE}" presName="textRect" presStyleLbl="revTx" presStyleIdx="1" presStyleCnt="2">
        <dgm:presLayoutVars>
          <dgm:chMax val="1"/>
          <dgm:chPref val="1"/>
        </dgm:presLayoutVars>
      </dgm:prSet>
      <dgm:spPr/>
      <dgm:t>
        <a:bodyPr/>
        <a:lstStyle/>
        <a:p>
          <a:endParaRPr lang="en-US"/>
        </a:p>
      </dgm:t>
    </dgm:pt>
  </dgm:ptLst>
  <dgm:cxnLst>
    <dgm:cxn modelId="{26E1242C-EC83-41EE-8F8B-E2CDD2D6322A}" srcId="{745B9475-92F8-4F40-BA3D-BCE52444C4F7}" destId="{60E21DE1-09BE-4BF3-A910-DBB12B66E0F1}" srcOrd="0" destOrd="0" parTransId="{061F5196-8FE5-4B47-916F-58FC7F584FF4}" sibTransId="{40DA751A-F6E6-4630-A5D2-148871305D85}"/>
    <dgm:cxn modelId="{0BACB24B-9F29-45CD-B922-B6EEBACDA97B}" type="presOf" srcId="{F71734A5-DC19-4A2C-9F45-90E9401D68FE}" destId="{F8A13599-51F2-4B25-BA23-28CFA954694E}" srcOrd="0" destOrd="0" presId="urn:microsoft.com/office/officeart/2018/2/layout/IconLabelList"/>
    <dgm:cxn modelId="{0B9EDB56-46E4-437D-B96D-583C2ED2A56B}" type="presOf" srcId="{745B9475-92F8-4F40-BA3D-BCE52444C4F7}" destId="{F56D8651-A84B-4ED9-8B01-B1C554BCC2A4}" srcOrd="0" destOrd="0" presId="urn:microsoft.com/office/officeart/2018/2/layout/IconLabelList"/>
    <dgm:cxn modelId="{91D414AD-5462-41B4-9A8A-2A0803BE5AE8}" srcId="{745B9475-92F8-4F40-BA3D-BCE52444C4F7}" destId="{F71734A5-DC19-4A2C-9F45-90E9401D68FE}" srcOrd="1" destOrd="0" parTransId="{96CDD8FE-77F0-418E-99D5-D90D7C13BA7B}" sibTransId="{6E4B37EB-8EF1-42CF-90C1-41FA264F4F4B}"/>
    <dgm:cxn modelId="{95893669-51A3-4D64-929D-DAB6EB813CC9}" type="presOf" srcId="{60E21DE1-09BE-4BF3-A910-DBB12B66E0F1}" destId="{A6B1805A-795B-4300-9C96-622B830E48C6}" srcOrd="0" destOrd="0" presId="urn:microsoft.com/office/officeart/2018/2/layout/IconLabelList"/>
    <dgm:cxn modelId="{D7657D6B-0365-4222-8EE0-62F4B245271E}" type="presParOf" srcId="{F56D8651-A84B-4ED9-8B01-B1C554BCC2A4}" destId="{901768E1-3F3A-4449-AE70-5F7C7B3216C3}" srcOrd="0" destOrd="0" presId="urn:microsoft.com/office/officeart/2018/2/layout/IconLabelList"/>
    <dgm:cxn modelId="{A9CA252B-302E-4472-923A-B79EA25B1B01}" type="presParOf" srcId="{901768E1-3F3A-4449-AE70-5F7C7B3216C3}" destId="{302A4B5A-7422-4A79-8B13-A705D63AA98F}" srcOrd="0" destOrd="0" presId="urn:microsoft.com/office/officeart/2018/2/layout/IconLabelList"/>
    <dgm:cxn modelId="{024292F4-47EA-46CA-8B3A-DEE6C114BDB4}" type="presParOf" srcId="{901768E1-3F3A-4449-AE70-5F7C7B3216C3}" destId="{6B66A027-F77D-46A7-B803-EB009179F3A2}" srcOrd="1" destOrd="0" presId="urn:microsoft.com/office/officeart/2018/2/layout/IconLabelList"/>
    <dgm:cxn modelId="{1792B58C-954B-4A26-A11D-E22932E92309}" type="presParOf" srcId="{901768E1-3F3A-4449-AE70-5F7C7B3216C3}" destId="{A6B1805A-795B-4300-9C96-622B830E48C6}" srcOrd="2" destOrd="0" presId="urn:microsoft.com/office/officeart/2018/2/layout/IconLabelList"/>
    <dgm:cxn modelId="{B3EA2653-F245-4C69-81EC-03FA42604DED}" type="presParOf" srcId="{F56D8651-A84B-4ED9-8B01-B1C554BCC2A4}" destId="{8946AF4E-CE0E-4D67-9D9D-BDB57BA8E85E}" srcOrd="1" destOrd="0" presId="urn:microsoft.com/office/officeart/2018/2/layout/IconLabelList"/>
    <dgm:cxn modelId="{1FB6D566-109D-45D4-9F56-19386DF4A2E4}" type="presParOf" srcId="{F56D8651-A84B-4ED9-8B01-B1C554BCC2A4}" destId="{B4735B1A-1EE0-48CE-8095-E4438DA9CB9E}" srcOrd="2" destOrd="0" presId="urn:microsoft.com/office/officeart/2018/2/layout/IconLabelList"/>
    <dgm:cxn modelId="{F0B38C87-35A3-4F54-9C17-EBBC45FA2954}" type="presParOf" srcId="{B4735B1A-1EE0-48CE-8095-E4438DA9CB9E}" destId="{FF7D38AA-EDBB-4C5A-963B-1F9B95330A9B}" srcOrd="0" destOrd="0" presId="urn:microsoft.com/office/officeart/2018/2/layout/IconLabelList"/>
    <dgm:cxn modelId="{D00E7854-8780-40A7-AFC8-B579A596F8FF}" type="presParOf" srcId="{B4735B1A-1EE0-48CE-8095-E4438DA9CB9E}" destId="{6086D205-BC76-4F4C-BB7A-1D5BC7F89B23}" srcOrd="1" destOrd="0" presId="urn:microsoft.com/office/officeart/2018/2/layout/IconLabelList"/>
    <dgm:cxn modelId="{AAEB3B3D-40F9-46E0-A856-4A5EA4113B6D}" type="presParOf" srcId="{B4735B1A-1EE0-48CE-8095-E4438DA9CB9E}" destId="{F8A13599-51F2-4B25-BA23-28CFA954694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021187-7860-4070-A4C9-158253462EB4}" type="doc">
      <dgm:prSet loTypeId="urn:microsoft.com/office/officeart/2005/8/layout/hProcess9" loCatId="process" qsTypeId="urn:microsoft.com/office/officeart/2005/8/quickstyle/simple1" qsCatId="simple" csTypeId="urn:microsoft.com/office/officeart/2005/8/colors/accent1_2" csCatId="accent1" phldr="1"/>
      <dgm:spPr/>
    </dgm:pt>
    <dgm:pt modelId="{73B9B47D-0EEC-4DE6-A089-8FD4AFDC62EE}">
      <dgm:prSet phldrT="[Text]"/>
      <dgm:spPr/>
      <dgm:t>
        <a:bodyPr/>
        <a:lstStyle/>
        <a:p>
          <a:r>
            <a:rPr lang="en-US" dirty="0"/>
            <a:t>18</a:t>
          </a:r>
          <a:r>
            <a:rPr lang="en-US" baseline="30000" dirty="0"/>
            <a:t>th</a:t>
          </a:r>
          <a:r>
            <a:rPr lang="en-US" dirty="0"/>
            <a:t> century legal writing detached from ordinary language  </a:t>
          </a:r>
        </a:p>
      </dgm:t>
    </dgm:pt>
    <dgm:pt modelId="{9617140D-CB40-4866-B080-7ACA983B366C}" type="parTrans" cxnId="{14DB2A22-A078-43E7-85B7-1C318CFF175B}">
      <dgm:prSet/>
      <dgm:spPr/>
      <dgm:t>
        <a:bodyPr/>
        <a:lstStyle/>
        <a:p>
          <a:endParaRPr lang="en-US"/>
        </a:p>
      </dgm:t>
    </dgm:pt>
    <dgm:pt modelId="{F17B24CB-921F-4ADC-9313-BC3F92BD0826}" type="sibTrans" cxnId="{14DB2A22-A078-43E7-85B7-1C318CFF175B}">
      <dgm:prSet/>
      <dgm:spPr/>
      <dgm:t>
        <a:bodyPr/>
        <a:lstStyle/>
        <a:p>
          <a:endParaRPr lang="en-US"/>
        </a:p>
      </dgm:t>
    </dgm:pt>
    <dgm:pt modelId="{F5281AF6-8E16-420A-A461-A65822D04CEC}">
      <dgm:prSet phldrT="[Text]"/>
      <dgm:spPr/>
      <dgm:t>
        <a:bodyPr/>
        <a:lstStyle/>
        <a:p>
          <a:r>
            <a:rPr lang="en-US" dirty="0"/>
            <a:t>Case may be a shell term but one that is modified by “arising under” only in legal texts</a:t>
          </a:r>
        </a:p>
      </dgm:t>
    </dgm:pt>
    <dgm:pt modelId="{1B7024C9-6E24-4AF2-B287-AA5359E56967}" type="parTrans" cxnId="{874E28ED-1556-4DF6-9B4E-462D9C527DB9}">
      <dgm:prSet/>
      <dgm:spPr/>
      <dgm:t>
        <a:bodyPr/>
        <a:lstStyle/>
        <a:p>
          <a:endParaRPr lang="en-US"/>
        </a:p>
      </dgm:t>
    </dgm:pt>
    <dgm:pt modelId="{FE44610B-48E7-4DFB-9898-70C906168B8B}" type="sibTrans" cxnId="{874E28ED-1556-4DF6-9B4E-462D9C527DB9}">
      <dgm:prSet/>
      <dgm:spPr/>
      <dgm:t>
        <a:bodyPr/>
        <a:lstStyle/>
        <a:p>
          <a:endParaRPr lang="en-US"/>
        </a:p>
      </dgm:t>
    </dgm:pt>
    <dgm:pt modelId="{F0CD79D1-3ACF-483F-A81B-964DAF87F9BB}">
      <dgm:prSet phldrT="[Text]"/>
      <dgm:spPr/>
      <dgm:t>
        <a:bodyPr/>
        <a:lstStyle/>
        <a:p>
          <a:r>
            <a:rPr lang="en-US" dirty="0"/>
            <a:t>“case” + “arising under” = stable term denoting narrow understanding of a case?</a:t>
          </a:r>
        </a:p>
      </dgm:t>
    </dgm:pt>
    <dgm:pt modelId="{F6BF2007-0CB8-4538-B3D1-BD45C3862D22}" type="parTrans" cxnId="{29B14B91-5AF0-4D03-8A46-FC517E256F2D}">
      <dgm:prSet/>
      <dgm:spPr/>
      <dgm:t>
        <a:bodyPr/>
        <a:lstStyle/>
        <a:p>
          <a:endParaRPr lang="en-US"/>
        </a:p>
      </dgm:t>
    </dgm:pt>
    <dgm:pt modelId="{34C4121E-49B7-46C8-8FA7-F43E098A8DF9}" type="sibTrans" cxnId="{29B14B91-5AF0-4D03-8A46-FC517E256F2D}">
      <dgm:prSet/>
      <dgm:spPr/>
      <dgm:t>
        <a:bodyPr/>
        <a:lstStyle/>
        <a:p>
          <a:endParaRPr lang="en-US"/>
        </a:p>
      </dgm:t>
    </dgm:pt>
    <dgm:pt modelId="{4E1ECFFE-9639-4BB2-BF36-6BB683FE764F}" type="pres">
      <dgm:prSet presAssocID="{91021187-7860-4070-A4C9-158253462EB4}" presName="CompostProcess" presStyleCnt="0">
        <dgm:presLayoutVars>
          <dgm:dir/>
          <dgm:resizeHandles val="exact"/>
        </dgm:presLayoutVars>
      </dgm:prSet>
      <dgm:spPr/>
    </dgm:pt>
    <dgm:pt modelId="{080C52BD-2400-4702-9B1D-9AE36CB882B8}" type="pres">
      <dgm:prSet presAssocID="{91021187-7860-4070-A4C9-158253462EB4}" presName="arrow" presStyleLbl="bgShp" presStyleIdx="0" presStyleCnt="1"/>
      <dgm:spPr/>
    </dgm:pt>
    <dgm:pt modelId="{029AD947-964A-444B-8856-6DBEF4DAAB5D}" type="pres">
      <dgm:prSet presAssocID="{91021187-7860-4070-A4C9-158253462EB4}" presName="linearProcess" presStyleCnt="0"/>
      <dgm:spPr/>
    </dgm:pt>
    <dgm:pt modelId="{1BFD2643-B78E-4F56-9E6A-D3CDE4C975D2}" type="pres">
      <dgm:prSet presAssocID="{73B9B47D-0EEC-4DE6-A089-8FD4AFDC62EE}" presName="textNode" presStyleLbl="node1" presStyleIdx="0" presStyleCnt="3">
        <dgm:presLayoutVars>
          <dgm:bulletEnabled val="1"/>
        </dgm:presLayoutVars>
      </dgm:prSet>
      <dgm:spPr/>
      <dgm:t>
        <a:bodyPr/>
        <a:lstStyle/>
        <a:p>
          <a:endParaRPr lang="en-US"/>
        </a:p>
      </dgm:t>
    </dgm:pt>
    <dgm:pt modelId="{EE671185-B8AA-4070-BFCD-D5BC7C4B1767}" type="pres">
      <dgm:prSet presAssocID="{F17B24CB-921F-4ADC-9313-BC3F92BD0826}" presName="sibTrans" presStyleCnt="0"/>
      <dgm:spPr/>
    </dgm:pt>
    <dgm:pt modelId="{CE164AA0-E8BD-4C08-B90F-3CF8CFF89954}" type="pres">
      <dgm:prSet presAssocID="{F5281AF6-8E16-420A-A461-A65822D04CEC}" presName="textNode" presStyleLbl="node1" presStyleIdx="1" presStyleCnt="3">
        <dgm:presLayoutVars>
          <dgm:bulletEnabled val="1"/>
        </dgm:presLayoutVars>
      </dgm:prSet>
      <dgm:spPr/>
      <dgm:t>
        <a:bodyPr/>
        <a:lstStyle/>
        <a:p>
          <a:endParaRPr lang="en-US"/>
        </a:p>
      </dgm:t>
    </dgm:pt>
    <dgm:pt modelId="{9403E14C-69B3-4226-BEF2-CEC306C734D5}" type="pres">
      <dgm:prSet presAssocID="{FE44610B-48E7-4DFB-9898-70C906168B8B}" presName="sibTrans" presStyleCnt="0"/>
      <dgm:spPr/>
    </dgm:pt>
    <dgm:pt modelId="{775CE050-89CD-4BDE-82A1-6BEC595A2B45}" type="pres">
      <dgm:prSet presAssocID="{F0CD79D1-3ACF-483F-A81B-964DAF87F9BB}" presName="textNode" presStyleLbl="node1" presStyleIdx="2" presStyleCnt="3">
        <dgm:presLayoutVars>
          <dgm:bulletEnabled val="1"/>
        </dgm:presLayoutVars>
      </dgm:prSet>
      <dgm:spPr/>
      <dgm:t>
        <a:bodyPr/>
        <a:lstStyle/>
        <a:p>
          <a:endParaRPr lang="en-US"/>
        </a:p>
      </dgm:t>
    </dgm:pt>
  </dgm:ptLst>
  <dgm:cxnLst>
    <dgm:cxn modelId="{B69DE13D-EC0F-4CD8-B3A2-127FACAE38FE}" type="presOf" srcId="{73B9B47D-0EEC-4DE6-A089-8FD4AFDC62EE}" destId="{1BFD2643-B78E-4F56-9E6A-D3CDE4C975D2}" srcOrd="0" destOrd="0" presId="urn:microsoft.com/office/officeart/2005/8/layout/hProcess9"/>
    <dgm:cxn modelId="{326C48B1-922E-4D9A-9DA6-B3DEEF3500E4}" type="presOf" srcId="{F5281AF6-8E16-420A-A461-A65822D04CEC}" destId="{CE164AA0-E8BD-4C08-B90F-3CF8CFF89954}" srcOrd="0" destOrd="0" presId="urn:microsoft.com/office/officeart/2005/8/layout/hProcess9"/>
    <dgm:cxn modelId="{8A504625-8F3A-40FC-8DC3-D7C4D99ED528}" type="presOf" srcId="{F0CD79D1-3ACF-483F-A81B-964DAF87F9BB}" destId="{775CE050-89CD-4BDE-82A1-6BEC595A2B45}" srcOrd="0" destOrd="0" presId="urn:microsoft.com/office/officeart/2005/8/layout/hProcess9"/>
    <dgm:cxn modelId="{5C1BF17C-C1F8-4791-8C7B-C08E86187C20}" type="presOf" srcId="{91021187-7860-4070-A4C9-158253462EB4}" destId="{4E1ECFFE-9639-4BB2-BF36-6BB683FE764F}" srcOrd="0" destOrd="0" presId="urn:microsoft.com/office/officeart/2005/8/layout/hProcess9"/>
    <dgm:cxn modelId="{14DB2A22-A078-43E7-85B7-1C318CFF175B}" srcId="{91021187-7860-4070-A4C9-158253462EB4}" destId="{73B9B47D-0EEC-4DE6-A089-8FD4AFDC62EE}" srcOrd="0" destOrd="0" parTransId="{9617140D-CB40-4866-B080-7ACA983B366C}" sibTransId="{F17B24CB-921F-4ADC-9313-BC3F92BD0826}"/>
    <dgm:cxn modelId="{874E28ED-1556-4DF6-9B4E-462D9C527DB9}" srcId="{91021187-7860-4070-A4C9-158253462EB4}" destId="{F5281AF6-8E16-420A-A461-A65822D04CEC}" srcOrd="1" destOrd="0" parTransId="{1B7024C9-6E24-4AF2-B287-AA5359E56967}" sibTransId="{FE44610B-48E7-4DFB-9898-70C906168B8B}"/>
    <dgm:cxn modelId="{29B14B91-5AF0-4D03-8A46-FC517E256F2D}" srcId="{91021187-7860-4070-A4C9-158253462EB4}" destId="{F0CD79D1-3ACF-483F-A81B-964DAF87F9BB}" srcOrd="2" destOrd="0" parTransId="{F6BF2007-0CB8-4538-B3D1-BD45C3862D22}" sibTransId="{34C4121E-49B7-46C8-8FA7-F43E098A8DF9}"/>
    <dgm:cxn modelId="{2B015DC5-2FD5-4A8C-9638-F5AD21546AC7}" type="presParOf" srcId="{4E1ECFFE-9639-4BB2-BF36-6BB683FE764F}" destId="{080C52BD-2400-4702-9B1D-9AE36CB882B8}" srcOrd="0" destOrd="0" presId="urn:microsoft.com/office/officeart/2005/8/layout/hProcess9"/>
    <dgm:cxn modelId="{56152145-59B2-4A7D-A7F9-71776C3BA856}" type="presParOf" srcId="{4E1ECFFE-9639-4BB2-BF36-6BB683FE764F}" destId="{029AD947-964A-444B-8856-6DBEF4DAAB5D}" srcOrd="1" destOrd="0" presId="urn:microsoft.com/office/officeart/2005/8/layout/hProcess9"/>
    <dgm:cxn modelId="{9E3014CE-4A03-4F57-9A96-20F3B324C976}" type="presParOf" srcId="{029AD947-964A-444B-8856-6DBEF4DAAB5D}" destId="{1BFD2643-B78E-4F56-9E6A-D3CDE4C975D2}" srcOrd="0" destOrd="0" presId="urn:microsoft.com/office/officeart/2005/8/layout/hProcess9"/>
    <dgm:cxn modelId="{B5D106BE-C134-4FD6-B349-6ED869AF24C9}" type="presParOf" srcId="{029AD947-964A-444B-8856-6DBEF4DAAB5D}" destId="{EE671185-B8AA-4070-BFCD-D5BC7C4B1767}" srcOrd="1" destOrd="0" presId="urn:microsoft.com/office/officeart/2005/8/layout/hProcess9"/>
    <dgm:cxn modelId="{1A09C7DD-2F49-45BC-A044-37453D3CE5C7}" type="presParOf" srcId="{029AD947-964A-444B-8856-6DBEF4DAAB5D}" destId="{CE164AA0-E8BD-4C08-B90F-3CF8CFF89954}" srcOrd="2" destOrd="0" presId="urn:microsoft.com/office/officeart/2005/8/layout/hProcess9"/>
    <dgm:cxn modelId="{AB177995-2158-48A3-A45B-1A0255897341}" type="presParOf" srcId="{029AD947-964A-444B-8856-6DBEF4DAAB5D}" destId="{9403E14C-69B3-4226-BEF2-CEC306C734D5}" srcOrd="3" destOrd="0" presId="urn:microsoft.com/office/officeart/2005/8/layout/hProcess9"/>
    <dgm:cxn modelId="{F664DFF7-A6CA-4722-B6C1-984128410C6C}" type="presParOf" srcId="{029AD947-964A-444B-8856-6DBEF4DAAB5D}" destId="{775CE050-89CD-4BDE-82A1-6BEC595A2B4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317F52-082E-44DF-8754-0EC8FDECC7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F4F96B-1FE0-4E82-A093-05F987327C2A}">
      <dgm:prSet/>
      <dgm:spPr/>
      <dgm:t>
        <a:bodyPr/>
        <a:lstStyle/>
        <a:p>
          <a:pPr>
            <a:defRPr b="1"/>
          </a:pPr>
          <a:r>
            <a:rPr lang="en-US" baseline="0"/>
            <a:t>Tax Payer Cases</a:t>
          </a:r>
          <a:endParaRPr lang="en-US"/>
        </a:p>
      </dgm:t>
    </dgm:pt>
    <dgm:pt modelId="{C24B4E04-57ED-4CA0-A074-5617770CF101}" type="parTrans" cxnId="{1914706C-9772-4E39-8A17-7A27ABDC1E7E}">
      <dgm:prSet/>
      <dgm:spPr/>
      <dgm:t>
        <a:bodyPr/>
        <a:lstStyle/>
        <a:p>
          <a:endParaRPr lang="en-US"/>
        </a:p>
      </dgm:t>
    </dgm:pt>
    <dgm:pt modelId="{C7801245-4BA3-4DC0-A525-2280F6389E77}" type="sibTrans" cxnId="{1914706C-9772-4E39-8A17-7A27ABDC1E7E}">
      <dgm:prSet/>
      <dgm:spPr/>
      <dgm:t>
        <a:bodyPr/>
        <a:lstStyle/>
        <a:p>
          <a:endParaRPr lang="en-US"/>
        </a:p>
      </dgm:t>
    </dgm:pt>
    <dgm:pt modelId="{908341B0-B19A-4C45-97C6-80E38F8D929C}">
      <dgm:prSet/>
      <dgm:spPr/>
      <dgm:t>
        <a:bodyPr/>
        <a:lstStyle/>
        <a:p>
          <a:r>
            <a:rPr lang="en-US" i="1" baseline="0" dirty="0"/>
            <a:t>Massachusetts v. Mellon (1923)</a:t>
          </a:r>
          <a:endParaRPr lang="en-US" dirty="0"/>
        </a:p>
      </dgm:t>
    </dgm:pt>
    <dgm:pt modelId="{63032025-F3C4-48D6-A754-603DD2EE4EE9}" type="parTrans" cxnId="{A244CE71-B80F-4B21-B042-1FEEE9D23137}">
      <dgm:prSet/>
      <dgm:spPr/>
      <dgm:t>
        <a:bodyPr/>
        <a:lstStyle/>
        <a:p>
          <a:endParaRPr lang="en-US"/>
        </a:p>
      </dgm:t>
    </dgm:pt>
    <dgm:pt modelId="{59D2ADD9-2E90-43AD-805A-47AAE7451CED}" type="sibTrans" cxnId="{A244CE71-B80F-4B21-B042-1FEEE9D23137}">
      <dgm:prSet/>
      <dgm:spPr/>
      <dgm:t>
        <a:bodyPr/>
        <a:lstStyle/>
        <a:p>
          <a:endParaRPr lang="en-US"/>
        </a:p>
      </dgm:t>
    </dgm:pt>
    <dgm:pt modelId="{6DAD38F5-66A4-4CCF-9A68-582D9A8D5AB8}">
      <dgm:prSet/>
      <dgm:spPr/>
      <dgm:t>
        <a:bodyPr/>
        <a:lstStyle/>
        <a:p>
          <a:r>
            <a:rPr lang="en-US" i="1" baseline="0" dirty="0" err="1"/>
            <a:t>Flast</a:t>
          </a:r>
          <a:r>
            <a:rPr lang="en-US" i="1" baseline="0" dirty="0"/>
            <a:t> v. Cohen (1968)</a:t>
          </a:r>
          <a:endParaRPr lang="en-US" dirty="0"/>
        </a:p>
      </dgm:t>
    </dgm:pt>
    <dgm:pt modelId="{EE766470-EC32-454C-8FD1-477D1E3DC9C8}" type="parTrans" cxnId="{3D6F917B-8F3E-40E6-9292-0F1E364DB60A}">
      <dgm:prSet/>
      <dgm:spPr/>
      <dgm:t>
        <a:bodyPr/>
        <a:lstStyle/>
        <a:p>
          <a:endParaRPr lang="en-US"/>
        </a:p>
      </dgm:t>
    </dgm:pt>
    <dgm:pt modelId="{EC984679-17D9-47CF-A205-E0558F851E09}" type="sibTrans" cxnId="{3D6F917B-8F3E-40E6-9292-0F1E364DB60A}">
      <dgm:prSet/>
      <dgm:spPr/>
      <dgm:t>
        <a:bodyPr/>
        <a:lstStyle/>
        <a:p>
          <a:endParaRPr lang="en-US"/>
        </a:p>
      </dgm:t>
    </dgm:pt>
    <dgm:pt modelId="{8FBEF79C-BEB1-4FAA-9836-03DB2DE31220}">
      <dgm:prSet/>
      <dgm:spPr/>
      <dgm:t>
        <a:bodyPr/>
        <a:lstStyle/>
        <a:p>
          <a:pPr>
            <a:defRPr b="1"/>
          </a:pPr>
          <a:r>
            <a:rPr lang="en-US" baseline="0" dirty="0"/>
            <a:t>Environmental Cases</a:t>
          </a:r>
          <a:endParaRPr lang="en-US" dirty="0"/>
        </a:p>
      </dgm:t>
    </dgm:pt>
    <dgm:pt modelId="{F0885E28-7CD9-492B-99AF-456A203C58CF}" type="parTrans" cxnId="{3091DAC9-0B9D-4FE5-8339-8C35CEC385E4}">
      <dgm:prSet/>
      <dgm:spPr/>
      <dgm:t>
        <a:bodyPr/>
        <a:lstStyle/>
        <a:p>
          <a:endParaRPr lang="en-US"/>
        </a:p>
      </dgm:t>
    </dgm:pt>
    <dgm:pt modelId="{EE7ACD24-FF09-4051-8488-7F6843E2BD74}" type="sibTrans" cxnId="{3091DAC9-0B9D-4FE5-8339-8C35CEC385E4}">
      <dgm:prSet/>
      <dgm:spPr/>
      <dgm:t>
        <a:bodyPr/>
        <a:lstStyle/>
        <a:p>
          <a:endParaRPr lang="en-US"/>
        </a:p>
      </dgm:t>
    </dgm:pt>
    <dgm:pt modelId="{60FC0E26-4402-48FB-8A56-82456C3FE3C1}">
      <dgm:prSet/>
      <dgm:spPr/>
      <dgm:t>
        <a:bodyPr/>
        <a:lstStyle/>
        <a:p>
          <a:r>
            <a:rPr lang="en-US" i="1" baseline="0" dirty="0"/>
            <a:t>Sierra Club v. Morton (1972)</a:t>
          </a:r>
        </a:p>
      </dgm:t>
    </dgm:pt>
    <dgm:pt modelId="{FDD5DF0E-6E67-4AD7-8348-2F67350A7CDA}" type="parTrans" cxnId="{11206A68-0BDE-4FE4-94CA-DBC40DB6105D}">
      <dgm:prSet/>
      <dgm:spPr/>
      <dgm:t>
        <a:bodyPr/>
        <a:lstStyle/>
        <a:p>
          <a:endParaRPr lang="en-US"/>
        </a:p>
      </dgm:t>
    </dgm:pt>
    <dgm:pt modelId="{7AA67AE1-67BF-4E50-917B-BFD73F9092E8}" type="sibTrans" cxnId="{11206A68-0BDE-4FE4-94CA-DBC40DB6105D}">
      <dgm:prSet/>
      <dgm:spPr/>
      <dgm:t>
        <a:bodyPr/>
        <a:lstStyle/>
        <a:p>
          <a:endParaRPr lang="en-US"/>
        </a:p>
      </dgm:t>
    </dgm:pt>
    <dgm:pt modelId="{BDB7D24E-5E65-4737-B205-5E85B635AA61}">
      <dgm:prSet/>
      <dgm:spPr/>
      <dgm:t>
        <a:bodyPr/>
        <a:lstStyle/>
        <a:p>
          <a:r>
            <a:rPr lang="en-US" i="1" baseline="0" dirty="0"/>
            <a:t>Lujan v. Defenders of Wildlife (1992)</a:t>
          </a:r>
          <a:endParaRPr lang="en-US" dirty="0"/>
        </a:p>
      </dgm:t>
    </dgm:pt>
    <dgm:pt modelId="{11B74FB7-952C-441F-A2D0-5836153E8FFD}" type="parTrans" cxnId="{84EBC4C1-D75B-42D7-B02E-F297A23C3CF7}">
      <dgm:prSet/>
      <dgm:spPr/>
      <dgm:t>
        <a:bodyPr/>
        <a:lstStyle/>
        <a:p>
          <a:endParaRPr lang="en-US"/>
        </a:p>
      </dgm:t>
    </dgm:pt>
    <dgm:pt modelId="{3AA0CCA2-2DDB-4C8C-9036-E7F12E587C3A}" type="sibTrans" cxnId="{84EBC4C1-D75B-42D7-B02E-F297A23C3CF7}">
      <dgm:prSet/>
      <dgm:spPr/>
      <dgm:t>
        <a:bodyPr/>
        <a:lstStyle/>
        <a:p>
          <a:endParaRPr lang="en-US"/>
        </a:p>
      </dgm:t>
    </dgm:pt>
    <dgm:pt modelId="{4E9C075B-19E8-4616-B51E-43DF7CB474C4}">
      <dgm:prSet/>
      <dgm:spPr/>
      <dgm:t>
        <a:bodyPr/>
        <a:lstStyle/>
        <a:p>
          <a:pPr>
            <a:defRPr b="1"/>
          </a:pPr>
          <a:r>
            <a:rPr lang="en-US" baseline="0"/>
            <a:t>Data Breach Cases</a:t>
          </a:r>
          <a:endParaRPr lang="en-US"/>
        </a:p>
      </dgm:t>
    </dgm:pt>
    <dgm:pt modelId="{E1F7656A-AFB7-4AD0-A396-A52962A7824B}" type="parTrans" cxnId="{09A67A75-10E4-4F6F-BDE6-6B2E679928C6}">
      <dgm:prSet/>
      <dgm:spPr/>
      <dgm:t>
        <a:bodyPr/>
        <a:lstStyle/>
        <a:p>
          <a:endParaRPr lang="en-US"/>
        </a:p>
      </dgm:t>
    </dgm:pt>
    <dgm:pt modelId="{046187AD-025B-45B2-B218-36B8D969CEE5}" type="sibTrans" cxnId="{09A67A75-10E4-4F6F-BDE6-6B2E679928C6}">
      <dgm:prSet/>
      <dgm:spPr/>
      <dgm:t>
        <a:bodyPr/>
        <a:lstStyle/>
        <a:p>
          <a:endParaRPr lang="en-US"/>
        </a:p>
      </dgm:t>
    </dgm:pt>
    <dgm:pt modelId="{4CC6BFC1-A994-44AB-856C-27721886774E}">
      <dgm:prSet/>
      <dgm:spPr/>
      <dgm:t>
        <a:bodyPr/>
        <a:lstStyle/>
        <a:p>
          <a:r>
            <a:rPr lang="en-US" i="1" baseline="0" dirty="0" err="1"/>
            <a:t>Spokeo</a:t>
          </a:r>
          <a:r>
            <a:rPr lang="en-US" i="1" baseline="0" dirty="0"/>
            <a:t>, Inc. v. Robins (2016)</a:t>
          </a:r>
          <a:endParaRPr lang="en-US" dirty="0"/>
        </a:p>
      </dgm:t>
    </dgm:pt>
    <dgm:pt modelId="{35199492-1256-48B4-A362-3CDC1B6B8822}" type="parTrans" cxnId="{339CA3BA-4E87-4F48-98D3-44ACFD561DA7}">
      <dgm:prSet/>
      <dgm:spPr/>
      <dgm:t>
        <a:bodyPr/>
        <a:lstStyle/>
        <a:p>
          <a:endParaRPr lang="en-US"/>
        </a:p>
      </dgm:t>
    </dgm:pt>
    <dgm:pt modelId="{5B239DCE-F68F-4123-AE9B-75F62FB26D95}" type="sibTrans" cxnId="{339CA3BA-4E87-4F48-98D3-44ACFD561DA7}">
      <dgm:prSet/>
      <dgm:spPr/>
      <dgm:t>
        <a:bodyPr/>
        <a:lstStyle/>
        <a:p>
          <a:endParaRPr lang="en-US"/>
        </a:p>
      </dgm:t>
    </dgm:pt>
    <dgm:pt modelId="{7192B83E-F2B8-4407-A3E3-25122C2B8117}">
      <dgm:prSet/>
      <dgm:spPr/>
      <dgm:t>
        <a:bodyPr/>
        <a:lstStyle/>
        <a:p>
          <a:r>
            <a:rPr lang="en-US" i="1" baseline="0" dirty="0"/>
            <a:t>Zappos, Inc. v. Stevens (2019)</a:t>
          </a:r>
        </a:p>
        <a:p>
          <a:r>
            <a:rPr lang="en-US" i="1" baseline="0" dirty="0"/>
            <a:t>(SCOTUS denied certiorari in both)</a:t>
          </a:r>
          <a:endParaRPr lang="en-US" dirty="0"/>
        </a:p>
      </dgm:t>
    </dgm:pt>
    <dgm:pt modelId="{4B1B501F-2A85-4FA0-BC68-4FD03A0E715D}" type="parTrans" cxnId="{BCD0F89E-07F8-4A0B-9478-7B22EBE166CB}">
      <dgm:prSet/>
      <dgm:spPr/>
      <dgm:t>
        <a:bodyPr/>
        <a:lstStyle/>
        <a:p>
          <a:endParaRPr lang="en-US"/>
        </a:p>
      </dgm:t>
    </dgm:pt>
    <dgm:pt modelId="{0AE28382-E621-4E4E-A552-1056AD4446A9}" type="sibTrans" cxnId="{BCD0F89E-07F8-4A0B-9478-7B22EBE166CB}">
      <dgm:prSet/>
      <dgm:spPr/>
      <dgm:t>
        <a:bodyPr/>
        <a:lstStyle/>
        <a:p>
          <a:endParaRPr lang="en-US"/>
        </a:p>
      </dgm:t>
    </dgm:pt>
    <dgm:pt modelId="{AE65670C-3278-4E5C-A752-8AFDE650958F}" type="pres">
      <dgm:prSet presAssocID="{D1317F52-082E-44DF-8754-0EC8FDECC783}" presName="root" presStyleCnt="0">
        <dgm:presLayoutVars>
          <dgm:dir/>
          <dgm:resizeHandles val="exact"/>
        </dgm:presLayoutVars>
      </dgm:prSet>
      <dgm:spPr/>
      <dgm:t>
        <a:bodyPr/>
        <a:lstStyle/>
        <a:p>
          <a:endParaRPr lang="en-US"/>
        </a:p>
      </dgm:t>
    </dgm:pt>
    <dgm:pt modelId="{7A13AF28-3D86-4F3F-939F-232BC193B76E}" type="pres">
      <dgm:prSet presAssocID="{FBF4F96B-1FE0-4E82-A093-05F987327C2A}" presName="compNode" presStyleCnt="0"/>
      <dgm:spPr/>
    </dgm:pt>
    <dgm:pt modelId="{A6FE4E0E-721A-4FCB-A677-341223D02E57}" type="pres">
      <dgm:prSet presAssocID="{FBF4F96B-1FE0-4E82-A093-05F987327C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F8C1767-6DBB-4A4D-82F2-1BBF4830CC2F}" type="pres">
      <dgm:prSet presAssocID="{FBF4F96B-1FE0-4E82-A093-05F987327C2A}" presName="iconSpace" presStyleCnt="0"/>
      <dgm:spPr/>
    </dgm:pt>
    <dgm:pt modelId="{AC6D7B1C-8C22-4CA0-AA8B-0FC96996EFC8}" type="pres">
      <dgm:prSet presAssocID="{FBF4F96B-1FE0-4E82-A093-05F987327C2A}" presName="parTx" presStyleLbl="revTx" presStyleIdx="0" presStyleCnt="6">
        <dgm:presLayoutVars>
          <dgm:chMax val="0"/>
          <dgm:chPref val="0"/>
        </dgm:presLayoutVars>
      </dgm:prSet>
      <dgm:spPr/>
      <dgm:t>
        <a:bodyPr/>
        <a:lstStyle/>
        <a:p>
          <a:endParaRPr lang="en-US"/>
        </a:p>
      </dgm:t>
    </dgm:pt>
    <dgm:pt modelId="{671B3A2E-31DA-4100-8266-EC7769068A75}" type="pres">
      <dgm:prSet presAssocID="{FBF4F96B-1FE0-4E82-A093-05F987327C2A}" presName="txSpace" presStyleCnt="0"/>
      <dgm:spPr/>
    </dgm:pt>
    <dgm:pt modelId="{8745527E-7A94-4220-8CCA-5C55B50244A2}" type="pres">
      <dgm:prSet presAssocID="{FBF4F96B-1FE0-4E82-A093-05F987327C2A}" presName="desTx" presStyleLbl="revTx" presStyleIdx="1" presStyleCnt="6">
        <dgm:presLayoutVars/>
      </dgm:prSet>
      <dgm:spPr/>
      <dgm:t>
        <a:bodyPr/>
        <a:lstStyle/>
        <a:p>
          <a:endParaRPr lang="en-US"/>
        </a:p>
      </dgm:t>
    </dgm:pt>
    <dgm:pt modelId="{471A5EEA-7892-4C9D-BA02-F95C862A6AB5}" type="pres">
      <dgm:prSet presAssocID="{C7801245-4BA3-4DC0-A525-2280F6389E77}" presName="sibTrans" presStyleCnt="0"/>
      <dgm:spPr/>
    </dgm:pt>
    <dgm:pt modelId="{E1148631-C2A8-42F9-86FC-F763EC2E8E1E}" type="pres">
      <dgm:prSet presAssocID="{8FBEF79C-BEB1-4FAA-9836-03DB2DE31220}" presName="compNode" presStyleCnt="0"/>
      <dgm:spPr/>
    </dgm:pt>
    <dgm:pt modelId="{E039E012-7BD5-402C-9FE3-C95CBF6F6B52}" type="pres">
      <dgm:prSet presAssocID="{8FBEF79C-BEB1-4FAA-9836-03DB2DE312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F21BA283-20FD-444E-8739-0A33DDEFAC56}" type="pres">
      <dgm:prSet presAssocID="{8FBEF79C-BEB1-4FAA-9836-03DB2DE31220}" presName="iconSpace" presStyleCnt="0"/>
      <dgm:spPr/>
    </dgm:pt>
    <dgm:pt modelId="{0E8DEAE5-018D-4C4D-BB0E-30960369DEBB}" type="pres">
      <dgm:prSet presAssocID="{8FBEF79C-BEB1-4FAA-9836-03DB2DE31220}" presName="parTx" presStyleLbl="revTx" presStyleIdx="2" presStyleCnt="6">
        <dgm:presLayoutVars>
          <dgm:chMax val="0"/>
          <dgm:chPref val="0"/>
        </dgm:presLayoutVars>
      </dgm:prSet>
      <dgm:spPr/>
      <dgm:t>
        <a:bodyPr/>
        <a:lstStyle/>
        <a:p>
          <a:endParaRPr lang="en-US"/>
        </a:p>
      </dgm:t>
    </dgm:pt>
    <dgm:pt modelId="{BFBE571C-9F30-4397-9581-1326CB6469FE}" type="pres">
      <dgm:prSet presAssocID="{8FBEF79C-BEB1-4FAA-9836-03DB2DE31220}" presName="txSpace" presStyleCnt="0"/>
      <dgm:spPr/>
    </dgm:pt>
    <dgm:pt modelId="{D1773E7B-5BFB-4151-9CFD-FFDB31FCCC9F}" type="pres">
      <dgm:prSet presAssocID="{8FBEF79C-BEB1-4FAA-9836-03DB2DE31220}" presName="desTx" presStyleLbl="revTx" presStyleIdx="3" presStyleCnt="6">
        <dgm:presLayoutVars/>
      </dgm:prSet>
      <dgm:spPr/>
      <dgm:t>
        <a:bodyPr/>
        <a:lstStyle/>
        <a:p>
          <a:endParaRPr lang="en-US"/>
        </a:p>
      </dgm:t>
    </dgm:pt>
    <dgm:pt modelId="{CB018BF8-8399-4A98-9B7E-D3B38E8B885C}" type="pres">
      <dgm:prSet presAssocID="{EE7ACD24-FF09-4051-8488-7F6843E2BD74}" presName="sibTrans" presStyleCnt="0"/>
      <dgm:spPr/>
    </dgm:pt>
    <dgm:pt modelId="{AA90A0BF-6EBC-4E57-AB9D-EAC4D7499812}" type="pres">
      <dgm:prSet presAssocID="{4E9C075B-19E8-4616-B51E-43DF7CB474C4}" presName="compNode" presStyleCnt="0"/>
      <dgm:spPr/>
    </dgm:pt>
    <dgm:pt modelId="{036B72B0-5459-47DF-B235-7EED3D35109B}" type="pres">
      <dgm:prSet presAssocID="{4E9C075B-19E8-4616-B51E-43DF7CB474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7B0F13CD-6844-43BB-8DE5-50B0A948B511}" type="pres">
      <dgm:prSet presAssocID="{4E9C075B-19E8-4616-B51E-43DF7CB474C4}" presName="iconSpace" presStyleCnt="0"/>
      <dgm:spPr/>
    </dgm:pt>
    <dgm:pt modelId="{AAE09940-789E-454D-9AE5-2BDC53C8D4DC}" type="pres">
      <dgm:prSet presAssocID="{4E9C075B-19E8-4616-B51E-43DF7CB474C4}" presName="parTx" presStyleLbl="revTx" presStyleIdx="4" presStyleCnt="6">
        <dgm:presLayoutVars>
          <dgm:chMax val="0"/>
          <dgm:chPref val="0"/>
        </dgm:presLayoutVars>
      </dgm:prSet>
      <dgm:spPr/>
      <dgm:t>
        <a:bodyPr/>
        <a:lstStyle/>
        <a:p>
          <a:endParaRPr lang="en-US"/>
        </a:p>
      </dgm:t>
    </dgm:pt>
    <dgm:pt modelId="{BAF5484D-799B-4C91-B078-E4C4943C87F5}" type="pres">
      <dgm:prSet presAssocID="{4E9C075B-19E8-4616-B51E-43DF7CB474C4}" presName="txSpace" presStyleCnt="0"/>
      <dgm:spPr/>
    </dgm:pt>
    <dgm:pt modelId="{A6F79E9A-0C54-4F4B-AB06-BE6F20A354E7}" type="pres">
      <dgm:prSet presAssocID="{4E9C075B-19E8-4616-B51E-43DF7CB474C4}" presName="desTx" presStyleLbl="revTx" presStyleIdx="5" presStyleCnt="6">
        <dgm:presLayoutVars/>
      </dgm:prSet>
      <dgm:spPr/>
      <dgm:t>
        <a:bodyPr/>
        <a:lstStyle/>
        <a:p>
          <a:endParaRPr lang="en-US"/>
        </a:p>
      </dgm:t>
    </dgm:pt>
  </dgm:ptLst>
  <dgm:cxnLst>
    <dgm:cxn modelId="{3D6F917B-8F3E-40E6-9292-0F1E364DB60A}" srcId="{FBF4F96B-1FE0-4E82-A093-05F987327C2A}" destId="{6DAD38F5-66A4-4CCF-9A68-582D9A8D5AB8}" srcOrd="1" destOrd="0" parTransId="{EE766470-EC32-454C-8FD1-477D1E3DC9C8}" sibTransId="{EC984679-17D9-47CF-A205-E0558F851E09}"/>
    <dgm:cxn modelId="{3091DAC9-0B9D-4FE5-8339-8C35CEC385E4}" srcId="{D1317F52-082E-44DF-8754-0EC8FDECC783}" destId="{8FBEF79C-BEB1-4FAA-9836-03DB2DE31220}" srcOrd="1" destOrd="0" parTransId="{F0885E28-7CD9-492B-99AF-456A203C58CF}" sibTransId="{EE7ACD24-FF09-4051-8488-7F6843E2BD74}"/>
    <dgm:cxn modelId="{A244CE71-B80F-4B21-B042-1FEEE9D23137}" srcId="{FBF4F96B-1FE0-4E82-A093-05F987327C2A}" destId="{908341B0-B19A-4C45-97C6-80E38F8D929C}" srcOrd="0" destOrd="0" parTransId="{63032025-F3C4-48D6-A754-603DD2EE4EE9}" sibTransId="{59D2ADD9-2E90-43AD-805A-47AAE7451CED}"/>
    <dgm:cxn modelId="{87D10CEC-742D-41F7-8B98-EF34A1D011E7}" type="presOf" srcId="{BDB7D24E-5E65-4737-B205-5E85B635AA61}" destId="{D1773E7B-5BFB-4151-9CFD-FFDB31FCCC9F}" srcOrd="0" destOrd="1" presId="urn:microsoft.com/office/officeart/2018/5/layout/CenteredIconLabelDescriptionList"/>
    <dgm:cxn modelId="{11206A68-0BDE-4FE4-94CA-DBC40DB6105D}" srcId="{8FBEF79C-BEB1-4FAA-9836-03DB2DE31220}" destId="{60FC0E26-4402-48FB-8A56-82456C3FE3C1}" srcOrd="0" destOrd="0" parTransId="{FDD5DF0E-6E67-4AD7-8348-2F67350A7CDA}" sibTransId="{7AA67AE1-67BF-4E50-917B-BFD73F9092E8}"/>
    <dgm:cxn modelId="{AB00040E-E943-4C1B-A0CE-980412404B5D}" type="presOf" srcId="{4E9C075B-19E8-4616-B51E-43DF7CB474C4}" destId="{AAE09940-789E-454D-9AE5-2BDC53C8D4DC}" srcOrd="0" destOrd="0" presId="urn:microsoft.com/office/officeart/2018/5/layout/CenteredIconLabelDescriptionList"/>
    <dgm:cxn modelId="{C20F585C-7589-4FB3-8A57-5A26C1694294}" type="presOf" srcId="{908341B0-B19A-4C45-97C6-80E38F8D929C}" destId="{8745527E-7A94-4220-8CCA-5C55B50244A2}" srcOrd="0" destOrd="0" presId="urn:microsoft.com/office/officeart/2018/5/layout/CenteredIconLabelDescriptionList"/>
    <dgm:cxn modelId="{BBD116D2-5EAF-41C1-8442-DE372F284ABC}" type="presOf" srcId="{7192B83E-F2B8-4407-A3E3-25122C2B8117}" destId="{A6F79E9A-0C54-4F4B-AB06-BE6F20A354E7}" srcOrd="0" destOrd="1" presId="urn:microsoft.com/office/officeart/2018/5/layout/CenteredIconLabelDescriptionList"/>
    <dgm:cxn modelId="{1914706C-9772-4E39-8A17-7A27ABDC1E7E}" srcId="{D1317F52-082E-44DF-8754-0EC8FDECC783}" destId="{FBF4F96B-1FE0-4E82-A093-05F987327C2A}" srcOrd="0" destOrd="0" parTransId="{C24B4E04-57ED-4CA0-A074-5617770CF101}" sibTransId="{C7801245-4BA3-4DC0-A525-2280F6389E77}"/>
    <dgm:cxn modelId="{BCD0F89E-07F8-4A0B-9478-7B22EBE166CB}" srcId="{4E9C075B-19E8-4616-B51E-43DF7CB474C4}" destId="{7192B83E-F2B8-4407-A3E3-25122C2B8117}" srcOrd="1" destOrd="0" parTransId="{4B1B501F-2A85-4FA0-BC68-4FD03A0E715D}" sibTransId="{0AE28382-E621-4E4E-A552-1056AD4446A9}"/>
    <dgm:cxn modelId="{0ADF42CE-2D32-4BA8-92FC-326DF187CD29}" type="presOf" srcId="{FBF4F96B-1FE0-4E82-A093-05F987327C2A}" destId="{AC6D7B1C-8C22-4CA0-AA8B-0FC96996EFC8}" srcOrd="0" destOrd="0" presId="urn:microsoft.com/office/officeart/2018/5/layout/CenteredIconLabelDescriptionList"/>
    <dgm:cxn modelId="{6B0EF342-2BDB-4E8A-A4E8-8661F7FD6771}" type="presOf" srcId="{6DAD38F5-66A4-4CCF-9A68-582D9A8D5AB8}" destId="{8745527E-7A94-4220-8CCA-5C55B50244A2}" srcOrd="0" destOrd="1" presId="urn:microsoft.com/office/officeart/2018/5/layout/CenteredIconLabelDescriptionList"/>
    <dgm:cxn modelId="{84EBC4C1-D75B-42D7-B02E-F297A23C3CF7}" srcId="{8FBEF79C-BEB1-4FAA-9836-03DB2DE31220}" destId="{BDB7D24E-5E65-4737-B205-5E85B635AA61}" srcOrd="1" destOrd="0" parTransId="{11B74FB7-952C-441F-A2D0-5836153E8FFD}" sibTransId="{3AA0CCA2-2DDB-4C8C-9036-E7F12E587C3A}"/>
    <dgm:cxn modelId="{339CA3BA-4E87-4F48-98D3-44ACFD561DA7}" srcId="{4E9C075B-19E8-4616-B51E-43DF7CB474C4}" destId="{4CC6BFC1-A994-44AB-856C-27721886774E}" srcOrd="0" destOrd="0" parTransId="{35199492-1256-48B4-A362-3CDC1B6B8822}" sibTransId="{5B239DCE-F68F-4123-AE9B-75F62FB26D95}"/>
    <dgm:cxn modelId="{09A67A75-10E4-4F6F-BDE6-6B2E679928C6}" srcId="{D1317F52-082E-44DF-8754-0EC8FDECC783}" destId="{4E9C075B-19E8-4616-B51E-43DF7CB474C4}" srcOrd="2" destOrd="0" parTransId="{E1F7656A-AFB7-4AD0-A396-A52962A7824B}" sibTransId="{046187AD-025B-45B2-B218-36B8D969CEE5}"/>
    <dgm:cxn modelId="{3EA57F52-4309-43F8-927A-D4F17A7C9853}" type="presOf" srcId="{4CC6BFC1-A994-44AB-856C-27721886774E}" destId="{A6F79E9A-0C54-4F4B-AB06-BE6F20A354E7}" srcOrd="0" destOrd="0" presId="urn:microsoft.com/office/officeart/2018/5/layout/CenteredIconLabelDescriptionList"/>
    <dgm:cxn modelId="{6B7AD894-3F56-42F7-80EC-B67EFB62B33F}" type="presOf" srcId="{60FC0E26-4402-48FB-8A56-82456C3FE3C1}" destId="{D1773E7B-5BFB-4151-9CFD-FFDB31FCCC9F}" srcOrd="0" destOrd="0" presId="urn:microsoft.com/office/officeart/2018/5/layout/CenteredIconLabelDescriptionList"/>
    <dgm:cxn modelId="{E49B1AAF-2E72-48A4-83ED-220F2A9AC2B5}" type="presOf" srcId="{8FBEF79C-BEB1-4FAA-9836-03DB2DE31220}" destId="{0E8DEAE5-018D-4C4D-BB0E-30960369DEBB}" srcOrd="0" destOrd="0" presId="urn:microsoft.com/office/officeart/2018/5/layout/CenteredIconLabelDescriptionList"/>
    <dgm:cxn modelId="{CA62E98C-93F1-4083-BCBD-38FCCDA6B8F2}" type="presOf" srcId="{D1317F52-082E-44DF-8754-0EC8FDECC783}" destId="{AE65670C-3278-4E5C-A752-8AFDE650958F}" srcOrd="0" destOrd="0" presId="urn:microsoft.com/office/officeart/2018/5/layout/CenteredIconLabelDescriptionList"/>
    <dgm:cxn modelId="{6120EFF3-2388-438B-9E92-0A175C9005CE}" type="presParOf" srcId="{AE65670C-3278-4E5C-A752-8AFDE650958F}" destId="{7A13AF28-3D86-4F3F-939F-232BC193B76E}" srcOrd="0" destOrd="0" presId="urn:microsoft.com/office/officeart/2018/5/layout/CenteredIconLabelDescriptionList"/>
    <dgm:cxn modelId="{CB7CBFEE-3271-483A-9B1A-C159BFCE693E}" type="presParOf" srcId="{7A13AF28-3D86-4F3F-939F-232BC193B76E}" destId="{A6FE4E0E-721A-4FCB-A677-341223D02E57}" srcOrd="0" destOrd="0" presId="urn:microsoft.com/office/officeart/2018/5/layout/CenteredIconLabelDescriptionList"/>
    <dgm:cxn modelId="{B80D2445-FF95-45AE-B2FD-E43E7EC69430}" type="presParOf" srcId="{7A13AF28-3D86-4F3F-939F-232BC193B76E}" destId="{CF8C1767-6DBB-4A4D-82F2-1BBF4830CC2F}" srcOrd="1" destOrd="0" presId="urn:microsoft.com/office/officeart/2018/5/layout/CenteredIconLabelDescriptionList"/>
    <dgm:cxn modelId="{DB6EFF56-5158-4399-83D1-6E56B7E824C0}" type="presParOf" srcId="{7A13AF28-3D86-4F3F-939F-232BC193B76E}" destId="{AC6D7B1C-8C22-4CA0-AA8B-0FC96996EFC8}" srcOrd="2" destOrd="0" presId="urn:microsoft.com/office/officeart/2018/5/layout/CenteredIconLabelDescriptionList"/>
    <dgm:cxn modelId="{99AD5B96-2779-4E01-B088-E4755A1A0260}" type="presParOf" srcId="{7A13AF28-3D86-4F3F-939F-232BC193B76E}" destId="{671B3A2E-31DA-4100-8266-EC7769068A75}" srcOrd="3" destOrd="0" presId="urn:microsoft.com/office/officeart/2018/5/layout/CenteredIconLabelDescriptionList"/>
    <dgm:cxn modelId="{A4F4CEE7-4F20-4F1C-8F77-A5C844D9A0BE}" type="presParOf" srcId="{7A13AF28-3D86-4F3F-939F-232BC193B76E}" destId="{8745527E-7A94-4220-8CCA-5C55B50244A2}" srcOrd="4" destOrd="0" presId="urn:microsoft.com/office/officeart/2018/5/layout/CenteredIconLabelDescriptionList"/>
    <dgm:cxn modelId="{23E6FDE5-9798-4039-AC5A-66A907B9A40B}" type="presParOf" srcId="{AE65670C-3278-4E5C-A752-8AFDE650958F}" destId="{471A5EEA-7892-4C9D-BA02-F95C862A6AB5}" srcOrd="1" destOrd="0" presId="urn:microsoft.com/office/officeart/2018/5/layout/CenteredIconLabelDescriptionList"/>
    <dgm:cxn modelId="{92E97545-D6C4-4BF6-8F5B-792804B300EC}" type="presParOf" srcId="{AE65670C-3278-4E5C-A752-8AFDE650958F}" destId="{E1148631-C2A8-42F9-86FC-F763EC2E8E1E}" srcOrd="2" destOrd="0" presId="urn:microsoft.com/office/officeart/2018/5/layout/CenteredIconLabelDescriptionList"/>
    <dgm:cxn modelId="{78287F70-49E3-4121-BFA6-E4C2BF51A6C4}" type="presParOf" srcId="{E1148631-C2A8-42F9-86FC-F763EC2E8E1E}" destId="{E039E012-7BD5-402C-9FE3-C95CBF6F6B52}" srcOrd="0" destOrd="0" presId="urn:microsoft.com/office/officeart/2018/5/layout/CenteredIconLabelDescriptionList"/>
    <dgm:cxn modelId="{175A3619-03DB-435B-92FA-EAFDE52FEA64}" type="presParOf" srcId="{E1148631-C2A8-42F9-86FC-F763EC2E8E1E}" destId="{F21BA283-20FD-444E-8739-0A33DDEFAC56}" srcOrd="1" destOrd="0" presId="urn:microsoft.com/office/officeart/2018/5/layout/CenteredIconLabelDescriptionList"/>
    <dgm:cxn modelId="{36325008-6327-4CCC-8EBB-EFCD1E891ABE}" type="presParOf" srcId="{E1148631-C2A8-42F9-86FC-F763EC2E8E1E}" destId="{0E8DEAE5-018D-4C4D-BB0E-30960369DEBB}" srcOrd="2" destOrd="0" presId="urn:microsoft.com/office/officeart/2018/5/layout/CenteredIconLabelDescriptionList"/>
    <dgm:cxn modelId="{487A258D-3DDD-4608-80FB-D0DCAB90BB8C}" type="presParOf" srcId="{E1148631-C2A8-42F9-86FC-F763EC2E8E1E}" destId="{BFBE571C-9F30-4397-9581-1326CB6469FE}" srcOrd="3" destOrd="0" presId="urn:microsoft.com/office/officeart/2018/5/layout/CenteredIconLabelDescriptionList"/>
    <dgm:cxn modelId="{D351C4B6-C69E-4736-945D-3967478A6AAA}" type="presParOf" srcId="{E1148631-C2A8-42F9-86FC-F763EC2E8E1E}" destId="{D1773E7B-5BFB-4151-9CFD-FFDB31FCCC9F}" srcOrd="4" destOrd="0" presId="urn:microsoft.com/office/officeart/2018/5/layout/CenteredIconLabelDescriptionList"/>
    <dgm:cxn modelId="{A270F2C7-33A9-48F3-8D96-E16EF7D91395}" type="presParOf" srcId="{AE65670C-3278-4E5C-A752-8AFDE650958F}" destId="{CB018BF8-8399-4A98-9B7E-D3B38E8B885C}" srcOrd="3" destOrd="0" presId="urn:microsoft.com/office/officeart/2018/5/layout/CenteredIconLabelDescriptionList"/>
    <dgm:cxn modelId="{64D8EDF1-93E0-4DB7-B802-5A9F12F56243}" type="presParOf" srcId="{AE65670C-3278-4E5C-A752-8AFDE650958F}" destId="{AA90A0BF-6EBC-4E57-AB9D-EAC4D7499812}" srcOrd="4" destOrd="0" presId="urn:microsoft.com/office/officeart/2018/5/layout/CenteredIconLabelDescriptionList"/>
    <dgm:cxn modelId="{0929A658-24F7-4797-9950-2561DAF3D9CB}" type="presParOf" srcId="{AA90A0BF-6EBC-4E57-AB9D-EAC4D7499812}" destId="{036B72B0-5459-47DF-B235-7EED3D35109B}" srcOrd="0" destOrd="0" presId="urn:microsoft.com/office/officeart/2018/5/layout/CenteredIconLabelDescriptionList"/>
    <dgm:cxn modelId="{C5DCA200-3813-4F18-A6C2-A6F75592EE7C}" type="presParOf" srcId="{AA90A0BF-6EBC-4E57-AB9D-EAC4D7499812}" destId="{7B0F13CD-6844-43BB-8DE5-50B0A948B511}" srcOrd="1" destOrd="0" presId="urn:microsoft.com/office/officeart/2018/5/layout/CenteredIconLabelDescriptionList"/>
    <dgm:cxn modelId="{5F4F1C91-D26B-41CC-BBD8-A81E4AEBC9CE}" type="presParOf" srcId="{AA90A0BF-6EBC-4E57-AB9D-EAC4D7499812}" destId="{AAE09940-789E-454D-9AE5-2BDC53C8D4DC}" srcOrd="2" destOrd="0" presId="urn:microsoft.com/office/officeart/2018/5/layout/CenteredIconLabelDescriptionList"/>
    <dgm:cxn modelId="{888C2CBC-3769-45CC-B737-D3C3EA5F161D}" type="presParOf" srcId="{AA90A0BF-6EBC-4E57-AB9D-EAC4D7499812}" destId="{BAF5484D-799B-4C91-B078-E4C4943C87F5}" srcOrd="3" destOrd="0" presId="urn:microsoft.com/office/officeart/2018/5/layout/CenteredIconLabelDescriptionList"/>
    <dgm:cxn modelId="{741D3AE5-3140-4F58-A52E-BD6DE8912FAC}" type="presParOf" srcId="{AA90A0BF-6EBC-4E57-AB9D-EAC4D7499812}" destId="{A6F79E9A-0C54-4F4B-AB06-BE6F20A354E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F289EA-4D65-4C61-AA1F-4D3C7A9BC78A}" type="doc">
      <dgm:prSet loTypeId="urn:microsoft.com/office/officeart/2005/8/layout/funnel1" loCatId="relationship" qsTypeId="urn:microsoft.com/office/officeart/2005/8/quickstyle/simple1" qsCatId="simple" csTypeId="urn:microsoft.com/office/officeart/2005/8/colors/colorful4" csCatId="colorful" phldr="1"/>
      <dgm:spPr/>
      <dgm:t>
        <a:bodyPr/>
        <a:lstStyle/>
        <a:p>
          <a:endParaRPr lang="en-US"/>
        </a:p>
      </dgm:t>
    </dgm:pt>
    <dgm:pt modelId="{EC206BCA-FBAD-4DA4-9964-C6F11D1102AA}">
      <dgm:prSet phldrT="[Text]"/>
      <dgm:spPr/>
      <dgm:t>
        <a:bodyPr/>
        <a:lstStyle/>
        <a:p>
          <a:r>
            <a:rPr lang="en-US" b="1" dirty="0">
              <a:solidFill>
                <a:schemeClr val="tx1"/>
              </a:solidFill>
            </a:rPr>
            <a:t>Traceable to Defendant</a:t>
          </a:r>
        </a:p>
      </dgm:t>
    </dgm:pt>
    <dgm:pt modelId="{FAB8782E-B807-4AD0-AD1F-D080F6EB9263}" type="parTrans" cxnId="{F9D9123A-F743-4CA8-8613-19B673AE1551}">
      <dgm:prSet/>
      <dgm:spPr/>
      <dgm:t>
        <a:bodyPr/>
        <a:lstStyle/>
        <a:p>
          <a:endParaRPr lang="en-US"/>
        </a:p>
      </dgm:t>
    </dgm:pt>
    <dgm:pt modelId="{A7447AF5-C5DA-4B0C-B2C3-98D8BA13B186}" type="sibTrans" cxnId="{F9D9123A-F743-4CA8-8613-19B673AE1551}">
      <dgm:prSet/>
      <dgm:spPr/>
      <dgm:t>
        <a:bodyPr/>
        <a:lstStyle/>
        <a:p>
          <a:endParaRPr lang="en-US"/>
        </a:p>
      </dgm:t>
    </dgm:pt>
    <dgm:pt modelId="{777E2D8E-90C3-4CFC-8929-7C5B2F2CBC32}">
      <dgm:prSet phldrT="[Text]"/>
      <dgm:spPr/>
      <dgm:t>
        <a:bodyPr/>
        <a:lstStyle/>
        <a:p>
          <a:r>
            <a:rPr lang="en-US" b="1" dirty="0">
              <a:solidFill>
                <a:schemeClr val="tx1"/>
              </a:solidFill>
            </a:rPr>
            <a:t>Concrete and Particularized Harm</a:t>
          </a:r>
        </a:p>
      </dgm:t>
    </dgm:pt>
    <dgm:pt modelId="{39ECC743-12D3-4D14-8CCF-81AB4B499962}" type="parTrans" cxnId="{A681B4A4-AFAC-4984-B264-00E467BD4FFA}">
      <dgm:prSet/>
      <dgm:spPr/>
      <dgm:t>
        <a:bodyPr/>
        <a:lstStyle/>
        <a:p>
          <a:endParaRPr lang="en-US"/>
        </a:p>
      </dgm:t>
    </dgm:pt>
    <dgm:pt modelId="{ED1AEC30-B0E2-44C6-9E43-E754DEE4BE1F}" type="sibTrans" cxnId="{A681B4A4-AFAC-4984-B264-00E467BD4FFA}">
      <dgm:prSet/>
      <dgm:spPr/>
      <dgm:t>
        <a:bodyPr/>
        <a:lstStyle/>
        <a:p>
          <a:endParaRPr lang="en-US"/>
        </a:p>
      </dgm:t>
    </dgm:pt>
    <dgm:pt modelId="{60BC37EE-7DE7-4AC0-92C8-8F6DAD2DD659}">
      <dgm:prSet phldrT="[Text]"/>
      <dgm:spPr/>
      <dgm:t>
        <a:bodyPr/>
        <a:lstStyle/>
        <a:p>
          <a:r>
            <a:rPr lang="en-US" b="1" dirty="0">
              <a:solidFill>
                <a:schemeClr val="tx1"/>
              </a:solidFill>
            </a:rPr>
            <a:t>Relief Redress Harm</a:t>
          </a:r>
        </a:p>
      </dgm:t>
    </dgm:pt>
    <dgm:pt modelId="{C0FD4B3F-F4FF-4C2C-B8D3-9E70DB1A0AD9}" type="parTrans" cxnId="{DF38ED95-4DA0-4382-ADDA-444B5213C6B2}">
      <dgm:prSet/>
      <dgm:spPr/>
      <dgm:t>
        <a:bodyPr/>
        <a:lstStyle/>
        <a:p>
          <a:endParaRPr lang="en-US"/>
        </a:p>
      </dgm:t>
    </dgm:pt>
    <dgm:pt modelId="{F66DFF1B-7BD1-40A9-B9C6-C81AD5D7BF5F}" type="sibTrans" cxnId="{DF38ED95-4DA0-4382-ADDA-444B5213C6B2}">
      <dgm:prSet/>
      <dgm:spPr/>
      <dgm:t>
        <a:bodyPr/>
        <a:lstStyle/>
        <a:p>
          <a:endParaRPr lang="en-US"/>
        </a:p>
      </dgm:t>
    </dgm:pt>
    <dgm:pt modelId="{B5449734-84E4-4677-A280-503ED8BB2354}">
      <dgm:prSet phldrT="[Text]"/>
      <dgm:spPr/>
      <dgm:t>
        <a:bodyPr/>
        <a:lstStyle/>
        <a:p>
          <a:r>
            <a:rPr lang="en-US" dirty="0"/>
            <a:t>Standing</a:t>
          </a:r>
        </a:p>
      </dgm:t>
    </dgm:pt>
    <dgm:pt modelId="{DBF30684-F7E1-4E6C-B029-B9FB20DF8382}" type="parTrans" cxnId="{4B9E49B7-6470-4D14-B446-86A9DAE177A9}">
      <dgm:prSet/>
      <dgm:spPr/>
      <dgm:t>
        <a:bodyPr/>
        <a:lstStyle/>
        <a:p>
          <a:endParaRPr lang="en-US"/>
        </a:p>
      </dgm:t>
    </dgm:pt>
    <dgm:pt modelId="{DF98BF3D-4DD5-44F3-B9C3-1355885D07AC}" type="sibTrans" cxnId="{4B9E49B7-6470-4D14-B446-86A9DAE177A9}">
      <dgm:prSet/>
      <dgm:spPr/>
      <dgm:t>
        <a:bodyPr/>
        <a:lstStyle/>
        <a:p>
          <a:endParaRPr lang="en-US"/>
        </a:p>
      </dgm:t>
    </dgm:pt>
    <dgm:pt modelId="{0B9960EE-A468-4D52-BC3D-D7C7A037DDA8}">
      <dgm:prSet/>
      <dgm:spPr/>
      <dgm:t>
        <a:bodyPr/>
        <a:lstStyle/>
        <a:p>
          <a:endParaRPr lang="en-US"/>
        </a:p>
      </dgm:t>
    </dgm:pt>
    <dgm:pt modelId="{39C89829-044C-4E9D-B9D2-DE743660C20B}" type="parTrans" cxnId="{2DE2D532-CFD1-4686-9C45-BA49533EA300}">
      <dgm:prSet/>
      <dgm:spPr/>
      <dgm:t>
        <a:bodyPr/>
        <a:lstStyle/>
        <a:p>
          <a:endParaRPr lang="en-US"/>
        </a:p>
      </dgm:t>
    </dgm:pt>
    <dgm:pt modelId="{972B2AA5-25AE-4216-B191-E963A8DE0D62}" type="sibTrans" cxnId="{2DE2D532-CFD1-4686-9C45-BA49533EA300}">
      <dgm:prSet/>
      <dgm:spPr/>
      <dgm:t>
        <a:bodyPr/>
        <a:lstStyle/>
        <a:p>
          <a:endParaRPr lang="en-US"/>
        </a:p>
      </dgm:t>
    </dgm:pt>
    <dgm:pt modelId="{691C8119-CA26-47DD-9C87-5E18A65723C6}">
      <dgm:prSet/>
      <dgm:spPr/>
      <dgm:t>
        <a:bodyPr/>
        <a:lstStyle/>
        <a:p>
          <a:endParaRPr lang="en-US"/>
        </a:p>
      </dgm:t>
    </dgm:pt>
    <dgm:pt modelId="{0BF7CA7A-E791-4E26-A23D-BB69C7333E3A}" type="parTrans" cxnId="{FD3F654F-86EB-47E7-8549-31F49977E1B4}">
      <dgm:prSet/>
      <dgm:spPr/>
      <dgm:t>
        <a:bodyPr/>
        <a:lstStyle/>
        <a:p>
          <a:endParaRPr lang="en-US"/>
        </a:p>
      </dgm:t>
    </dgm:pt>
    <dgm:pt modelId="{731F11DF-01C3-4339-9FA7-73F8C282533D}" type="sibTrans" cxnId="{FD3F654F-86EB-47E7-8549-31F49977E1B4}">
      <dgm:prSet/>
      <dgm:spPr/>
      <dgm:t>
        <a:bodyPr/>
        <a:lstStyle/>
        <a:p>
          <a:endParaRPr lang="en-US"/>
        </a:p>
      </dgm:t>
    </dgm:pt>
    <dgm:pt modelId="{8A7C45C1-F536-4ABF-8D5D-342F95BA017C}">
      <dgm:prSet/>
      <dgm:spPr/>
      <dgm:t>
        <a:bodyPr/>
        <a:lstStyle/>
        <a:p>
          <a:endParaRPr lang="en-US"/>
        </a:p>
      </dgm:t>
    </dgm:pt>
    <dgm:pt modelId="{CC814F1A-23E2-4F62-AAAE-FF282FF72BB5}" type="parTrans" cxnId="{8A17E0F9-89AC-4C25-A11B-9A393515CDFD}">
      <dgm:prSet/>
      <dgm:spPr/>
      <dgm:t>
        <a:bodyPr/>
        <a:lstStyle/>
        <a:p>
          <a:endParaRPr lang="en-US"/>
        </a:p>
      </dgm:t>
    </dgm:pt>
    <dgm:pt modelId="{33122440-76E3-44E6-9F30-9B15C1048B29}" type="sibTrans" cxnId="{8A17E0F9-89AC-4C25-A11B-9A393515CDFD}">
      <dgm:prSet/>
      <dgm:spPr/>
      <dgm:t>
        <a:bodyPr/>
        <a:lstStyle/>
        <a:p>
          <a:endParaRPr lang="en-US"/>
        </a:p>
      </dgm:t>
    </dgm:pt>
    <dgm:pt modelId="{E4BCAAEB-61EE-4337-A9BD-0EE68E6122F2}" type="pres">
      <dgm:prSet presAssocID="{6BF289EA-4D65-4C61-AA1F-4D3C7A9BC78A}" presName="Name0" presStyleCnt="0">
        <dgm:presLayoutVars>
          <dgm:chMax val="4"/>
          <dgm:resizeHandles val="exact"/>
        </dgm:presLayoutVars>
      </dgm:prSet>
      <dgm:spPr/>
      <dgm:t>
        <a:bodyPr/>
        <a:lstStyle/>
        <a:p>
          <a:endParaRPr lang="en-US"/>
        </a:p>
      </dgm:t>
    </dgm:pt>
    <dgm:pt modelId="{0F2540B4-9C00-48DB-93BD-0EF6B900EA92}" type="pres">
      <dgm:prSet presAssocID="{6BF289EA-4D65-4C61-AA1F-4D3C7A9BC78A}" presName="ellipse" presStyleLbl="trBgShp" presStyleIdx="0" presStyleCnt="1" custLinFactNeighborX="-66507" custLinFactNeighborY="-4149"/>
      <dgm:spPr/>
    </dgm:pt>
    <dgm:pt modelId="{BE904F3D-251B-4F8B-AE89-B7E7A8004BCF}" type="pres">
      <dgm:prSet presAssocID="{6BF289EA-4D65-4C61-AA1F-4D3C7A9BC78A}" presName="arrow1" presStyleLbl="fgShp" presStyleIdx="0" presStyleCnt="1" custLinFactX="-100000" custLinFactNeighborX="-102879" custLinFactNeighborY="-3154"/>
      <dgm:spPr/>
    </dgm:pt>
    <dgm:pt modelId="{735B2B10-CA36-4BB0-A584-86D5A950E29C}" type="pres">
      <dgm:prSet presAssocID="{6BF289EA-4D65-4C61-AA1F-4D3C7A9BC78A}" presName="rectangle" presStyleLbl="revTx" presStyleIdx="0" presStyleCnt="1" custLinFactNeighborX="-42897" custLinFactNeighborY="13458">
        <dgm:presLayoutVars>
          <dgm:bulletEnabled val="1"/>
        </dgm:presLayoutVars>
      </dgm:prSet>
      <dgm:spPr/>
      <dgm:t>
        <a:bodyPr/>
        <a:lstStyle/>
        <a:p>
          <a:endParaRPr lang="en-US"/>
        </a:p>
      </dgm:t>
    </dgm:pt>
    <dgm:pt modelId="{6B31DD2C-94A9-4390-B63D-A97991BF51C2}" type="pres">
      <dgm:prSet presAssocID="{777E2D8E-90C3-4CFC-8929-7C5B2F2CBC32}" presName="item1" presStyleLbl="node1" presStyleIdx="0" presStyleCnt="3" custLinFactX="-1267" custLinFactNeighborX="-100000" custLinFactNeighborY="-9366">
        <dgm:presLayoutVars>
          <dgm:bulletEnabled val="1"/>
        </dgm:presLayoutVars>
      </dgm:prSet>
      <dgm:spPr/>
      <dgm:t>
        <a:bodyPr/>
        <a:lstStyle/>
        <a:p>
          <a:endParaRPr lang="en-US"/>
        </a:p>
      </dgm:t>
    </dgm:pt>
    <dgm:pt modelId="{DB1A8188-8F19-4615-87AC-A741B035573D}" type="pres">
      <dgm:prSet presAssocID="{60BC37EE-7DE7-4AC0-92C8-8F6DAD2DD659}" presName="item2" presStyleLbl="node1" presStyleIdx="1" presStyleCnt="3" custLinFactX="-7425" custLinFactNeighborX="-100000" custLinFactNeighborY="-4530">
        <dgm:presLayoutVars>
          <dgm:bulletEnabled val="1"/>
        </dgm:presLayoutVars>
      </dgm:prSet>
      <dgm:spPr/>
      <dgm:t>
        <a:bodyPr/>
        <a:lstStyle/>
        <a:p>
          <a:endParaRPr lang="en-US"/>
        </a:p>
      </dgm:t>
    </dgm:pt>
    <dgm:pt modelId="{C85434E7-63C5-4B0E-BE93-2A336AB59B10}" type="pres">
      <dgm:prSet presAssocID="{B5449734-84E4-4677-A280-503ED8BB2354}" presName="item3" presStyleLbl="node1" presStyleIdx="2" presStyleCnt="3" custLinFactNeighborX="-98692" custLinFactNeighborY="-6168">
        <dgm:presLayoutVars>
          <dgm:bulletEnabled val="1"/>
        </dgm:presLayoutVars>
      </dgm:prSet>
      <dgm:spPr/>
      <dgm:t>
        <a:bodyPr/>
        <a:lstStyle/>
        <a:p>
          <a:endParaRPr lang="en-US"/>
        </a:p>
      </dgm:t>
    </dgm:pt>
    <dgm:pt modelId="{BB7784F3-9008-47BD-AB7F-BAC5D1966462}" type="pres">
      <dgm:prSet presAssocID="{6BF289EA-4D65-4C61-AA1F-4D3C7A9BC78A}" presName="funnel" presStyleLbl="trAlignAcc1" presStyleIdx="0" presStyleCnt="1" custLinFactNeighborX="-44907" custLinFactNeighborY="-893"/>
      <dgm:spPr/>
    </dgm:pt>
  </dgm:ptLst>
  <dgm:cxnLst>
    <dgm:cxn modelId="{DF38ED95-4DA0-4382-ADDA-444B5213C6B2}" srcId="{6BF289EA-4D65-4C61-AA1F-4D3C7A9BC78A}" destId="{60BC37EE-7DE7-4AC0-92C8-8F6DAD2DD659}" srcOrd="2" destOrd="0" parTransId="{C0FD4B3F-F4FF-4C2C-B8D3-9E70DB1A0AD9}" sibTransId="{F66DFF1B-7BD1-40A9-B9C6-C81AD5D7BF5F}"/>
    <dgm:cxn modelId="{F9D9123A-F743-4CA8-8613-19B673AE1551}" srcId="{6BF289EA-4D65-4C61-AA1F-4D3C7A9BC78A}" destId="{EC206BCA-FBAD-4DA4-9964-C6F11D1102AA}" srcOrd="0" destOrd="0" parTransId="{FAB8782E-B807-4AD0-AD1F-D080F6EB9263}" sibTransId="{A7447AF5-C5DA-4B0C-B2C3-98D8BA13B186}"/>
    <dgm:cxn modelId="{A681B4A4-AFAC-4984-B264-00E467BD4FFA}" srcId="{6BF289EA-4D65-4C61-AA1F-4D3C7A9BC78A}" destId="{777E2D8E-90C3-4CFC-8929-7C5B2F2CBC32}" srcOrd="1" destOrd="0" parTransId="{39ECC743-12D3-4D14-8CCF-81AB4B499962}" sibTransId="{ED1AEC30-B0E2-44C6-9E43-E754DEE4BE1F}"/>
    <dgm:cxn modelId="{7FAD88BF-A4C9-47EF-AE62-01CE38AFB648}" type="presOf" srcId="{60BC37EE-7DE7-4AC0-92C8-8F6DAD2DD659}" destId="{6B31DD2C-94A9-4390-B63D-A97991BF51C2}" srcOrd="0" destOrd="0" presId="urn:microsoft.com/office/officeart/2005/8/layout/funnel1"/>
    <dgm:cxn modelId="{4B9E49B7-6470-4D14-B446-86A9DAE177A9}" srcId="{6BF289EA-4D65-4C61-AA1F-4D3C7A9BC78A}" destId="{B5449734-84E4-4677-A280-503ED8BB2354}" srcOrd="3" destOrd="0" parTransId="{DBF30684-F7E1-4E6C-B029-B9FB20DF8382}" sibTransId="{DF98BF3D-4DD5-44F3-B9C3-1355885D07AC}"/>
    <dgm:cxn modelId="{B47CB502-D59E-4A7C-BE6F-4E54A5150E46}" type="presOf" srcId="{777E2D8E-90C3-4CFC-8929-7C5B2F2CBC32}" destId="{DB1A8188-8F19-4615-87AC-A741B035573D}" srcOrd="0" destOrd="0" presId="urn:microsoft.com/office/officeart/2005/8/layout/funnel1"/>
    <dgm:cxn modelId="{2378152D-C90E-416E-86AF-72D99904A09B}" type="presOf" srcId="{B5449734-84E4-4677-A280-503ED8BB2354}" destId="{735B2B10-CA36-4BB0-A584-86D5A950E29C}" srcOrd="0" destOrd="0" presId="urn:microsoft.com/office/officeart/2005/8/layout/funnel1"/>
    <dgm:cxn modelId="{8A17E0F9-89AC-4C25-A11B-9A393515CDFD}" srcId="{6BF289EA-4D65-4C61-AA1F-4D3C7A9BC78A}" destId="{8A7C45C1-F536-4ABF-8D5D-342F95BA017C}" srcOrd="6" destOrd="0" parTransId="{CC814F1A-23E2-4F62-AAAE-FF282FF72BB5}" sibTransId="{33122440-76E3-44E6-9F30-9B15C1048B29}"/>
    <dgm:cxn modelId="{D9FDA5E7-2F88-4308-B341-5AC5C6455017}" type="presOf" srcId="{6BF289EA-4D65-4C61-AA1F-4D3C7A9BC78A}" destId="{E4BCAAEB-61EE-4337-A9BD-0EE68E6122F2}" srcOrd="0" destOrd="0" presId="urn:microsoft.com/office/officeart/2005/8/layout/funnel1"/>
    <dgm:cxn modelId="{8172EE65-EE59-495F-8099-6FD5C4C8AD74}" type="presOf" srcId="{EC206BCA-FBAD-4DA4-9964-C6F11D1102AA}" destId="{C85434E7-63C5-4B0E-BE93-2A336AB59B10}" srcOrd="0" destOrd="0" presId="urn:microsoft.com/office/officeart/2005/8/layout/funnel1"/>
    <dgm:cxn modelId="{2DE2D532-CFD1-4686-9C45-BA49533EA300}" srcId="{6BF289EA-4D65-4C61-AA1F-4D3C7A9BC78A}" destId="{0B9960EE-A468-4D52-BC3D-D7C7A037DDA8}" srcOrd="4" destOrd="0" parTransId="{39C89829-044C-4E9D-B9D2-DE743660C20B}" sibTransId="{972B2AA5-25AE-4216-B191-E963A8DE0D62}"/>
    <dgm:cxn modelId="{FD3F654F-86EB-47E7-8549-31F49977E1B4}" srcId="{6BF289EA-4D65-4C61-AA1F-4D3C7A9BC78A}" destId="{691C8119-CA26-47DD-9C87-5E18A65723C6}" srcOrd="5" destOrd="0" parTransId="{0BF7CA7A-E791-4E26-A23D-BB69C7333E3A}" sibTransId="{731F11DF-01C3-4339-9FA7-73F8C282533D}"/>
    <dgm:cxn modelId="{8E0DE8BE-A451-49F6-B4DA-E5BAA943ABC2}" type="presParOf" srcId="{E4BCAAEB-61EE-4337-A9BD-0EE68E6122F2}" destId="{0F2540B4-9C00-48DB-93BD-0EF6B900EA92}" srcOrd="0" destOrd="0" presId="urn:microsoft.com/office/officeart/2005/8/layout/funnel1"/>
    <dgm:cxn modelId="{7F44E00B-48EB-47BC-BFA1-6195825AFB5D}" type="presParOf" srcId="{E4BCAAEB-61EE-4337-A9BD-0EE68E6122F2}" destId="{BE904F3D-251B-4F8B-AE89-B7E7A8004BCF}" srcOrd="1" destOrd="0" presId="urn:microsoft.com/office/officeart/2005/8/layout/funnel1"/>
    <dgm:cxn modelId="{00D4C9A1-01BF-49C9-87FA-180A0557D979}" type="presParOf" srcId="{E4BCAAEB-61EE-4337-A9BD-0EE68E6122F2}" destId="{735B2B10-CA36-4BB0-A584-86D5A950E29C}" srcOrd="2" destOrd="0" presId="urn:microsoft.com/office/officeart/2005/8/layout/funnel1"/>
    <dgm:cxn modelId="{986FC726-506C-4206-A23A-C268D6608CA8}" type="presParOf" srcId="{E4BCAAEB-61EE-4337-A9BD-0EE68E6122F2}" destId="{6B31DD2C-94A9-4390-B63D-A97991BF51C2}" srcOrd="3" destOrd="0" presId="urn:microsoft.com/office/officeart/2005/8/layout/funnel1"/>
    <dgm:cxn modelId="{E4D440F1-BA54-48F7-82F9-AF25CB5FE97F}" type="presParOf" srcId="{E4BCAAEB-61EE-4337-A9BD-0EE68E6122F2}" destId="{DB1A8188-8F19-4615-87AC-A741B035573D}" srcOrd="4" destOrd="0" presId="urn:microsoft.com/office/officeart/2005/8/layout/funnel1"/>
    <dgm:cxn modelId="{7899F4DD-4AF0-472B-A740-0516AED87FEB}" type="presParOf" srcId="{E4BCAAEB-61EE-4337-A9BD-0EE68E6122F2}" destId="{C85434E7-63C5-4B0E-BE93-2A336AB59B10}" srcOrd="5" destOrd="0" presId="urn:microsoft.com/office/officeart/2005/8/layout/funnel1"/>
    <dgm:cxn modelId="{9CC72CB9-15FF-40D8-B363-198335D83276}" type="presParOf" srcId="{E4BCAAEB-61EE-4337-A9BD-0EE68E6122F2}" destId="{BB7784F3-9008-47BD-AB7F-BAC5D196646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513562-3A6D-4562-9896-A07CADA9D7AE}"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CC1B3CC4-300A-4096-8BEF-66626B6D06C1}">
      <dgm:prSet/>
      <dgm:spPr/>
      <dgm:t>
        <a:bodyPr/>
        <a:lstStyle/>
        <a:p>
          <a:pPr>
            <a:lnSpc>
              <a:spcPct val="100000"/>
            </a:lnSpc>
            <a:defRPr b="1"/>
          </a:pPr>
          <a:r>
            <a:rPr lang="en-US" b="1"/>
            <a:t>Preliminary analysis</a:t>
          </a:r>
          <a:endParaRPr lang="en-US"/>
        </a:p>
      </dgm:t>
    </dgm:pt>
    <dgm:pt modelId="{5D597861-95BB-4070-9CEC-98DCBAB3E708}" type="parTrans" cxnId="{C7289957-B9F5-4DE6-B4DD-E7F8ABC149E8}">
      <dgm:prSet/>
      <dgm:spPr/>
      <dgm:t>
        <a:bodyPr/>
        <a:lstStyle/>
        <a:p>
          <a:endParaRPr lang="en-US"/>
        </a:p>
      </dgm:t>
    </dgm:pt>
    <dgm:pt modelId="{D023C9F3-78BA-484E-9D91-10A22769574F}" type="sibTrans" cxnId="{C7289957-B9F5-4DE6-B4DD-E7F8ABC149E8}">
      <dgm:prSet/>
      <dgm:spPr/>
      <dgm:t>
        <a:bodyPr/>
        <a:lstStyle/>
        <a:p>
          <a:endParaRPr lang="en-US"/>
        </a:p>
      </dgm:t>
    </dgm:pt>
    <dgm:pt modelId="{F22988D5-723A-42E8-815E-B0B8310FC87E}">
      <dgm:prSet custT="1"/>
      <dgm:spPr/>
      <dgm:t>
        <a:bodyPr/>
        <a:lstStyle/>
        <a:p>
          <a:pPr>
            <a:lnSpc>
              <a:spcPct val="100000"/>
            </a:lnSpc>
          </a:pPr>
          <a:r>
            <a:rPr lang="en-US" sz="2400" i="0" dirty="0"/>
            <a:t>100 lines randomly sampled from the Corpus of Founding Era English (COFEA)</a:t>
          </a:r>
          <a:endParaRPr lang="en-US" sz="2400" dirty="0"/>
        </a:p>
      </dgm:t>
    </dgm:pt>
    <dgm:pt modelId="{7BFA506F-B282-4307-9E19-DA3AF82420B9}" type="parTrans" cxnId="{D9CA6384-6B1C-465F-B91D-44F60A5CA0A5}">
      <dgm:prSet/>
      <dgm:spPr/>
      <dgm:t>
        <a:bodyPr/>
        <a:lstStyle/>
        <a:p>
          <a:endParaRPr lang="en-US"/>
        </a:p>
      </dgm:t>
    </dgm:pt>
    <dgm:pt modelId="{F738D26B-DB0A-438F-9C48-F6EC89E5782A}" type="sibTrans" cxnId="{D9CA6384-6B1C-465F-B91D-44F60A5CA0A5}">
      <dgm:prSet/>
      <dgm:spPr/>
      <dgm:t>
        <a:bodyPr/>
        <a:lstStyle/>
        <a:p>
          <a:endParaRPr lang="en-US"/>
        </a:p>
      </dgm:t>
    </dgm:pt>
    <dgm:pt modelId="{647225BE-54AF-409C-B899-ACAEC6A8A5F2}">
      <dgm:prSet custT="1"/>
      <dgm:spPr/>
      <dgm:t>
        <a:bodyPr/>
        <a:lstStyle/>
        <a:p>
          <a:pPr>
            <a:lnSpc>
              <a:spcPct val="100000"/>
            </a:lnSpc>
          </a:pPr>
          <a:r>
            <a:rPr lang="en-US" sz="2400" i="0" dirty="0"/>
            <a:t>Search term “such other */n”</a:t>
          </a:r>
          <a:endParaRPr lang="en-US" sz="2400" dirty="0"/>
        </a:p>
      </dgm:t>
    </dgm:pt>
    <dgm:pt modelId="{6A099843-C449-4F08-A32B-C07F4F7D917D}" type="parTrans" cxnId="{6B58D905-8C46-48A5-9780-8E45714930E3}">
      <dgm:prSet/>
      <dgm:spPr/>
      <dgm:t>
        <a:bodyPr/>
        <a:lstStyle/>
        <a:p>
          <a:endParaRPr lang="en-US"/>
        </a:p>
      </dgm:t>
    </dgm:pt>
    <dgm:pt modelId="{4C2826B2-F73B-463B-8B8E-4CB55F9AD27D}" type="sibTrans" cxnId="{6B58D905-8C46-48A5-9780-8E45714930E3}">
      <dgm:prSet/>
      <dgm:spPr/>
      <dgm:t>
        <a:bodyPr/>
        <a:lstStyle/>
        <a:p>
          <a:endParaRPr lang="en-US"/>
        </a:p>
      </dgm:t>
    </dgm:pt>
    <dgm:pt modelId="{93D42802-89EB-4D41-8177-4F96070E0342}">
      <dgm:prSet custT="1"/>
      <dgm:spPr/>
      <dgm:t>
        <a:bodyPr/>
        <a:lstStyle/>
        <a:p>
          <a:pPr>
            <a:lnSpc>
              <a:spcPct val="100000"/>
            </a:lnSpc>
          </a:pPr>
          <a:r>
            <a:rPr lang="en-US" sz="2400" i="0" dirty="0"/>
            <a:t>Findings: </a:t>
          </a:r>
          <a:r>
            <a:rPr lang="en-US" sz="2400" dirty="0"/>
            <a:t>a</a:t>
          </a:r>
          <a:r>
            <a:rPr lang="en-US" sz="2400" i="0" dirty="0"/>
            <a:t> appears to always fall under the general, overarching category of </a:t>
          </a:r>
          <a:r>
            <a:rPr lang="en-US" sz="2400" dirty="0"/>
            <a:t>b</a:t>
          </a:r>
        </a:p>
      </dgm:t>
    </dgm:pt>
    <dgm:pt modelId="{D064C475-2E0A-4E3E-864A-E3219A67EC0A}" type="parTrans" cxnId="{214D9D3D-3A8D-44AA-B36F-9F03C4183D65}">
      <dgm:prSet/>
      <dgm:spPr/>
      <dgm:t>
        <a:bodyPr/>
        <a:lstStyle/>
        <a:p>
          <a:endParaRPr lang="en-US"/>
        </a:p>
      </dgm:t>
    </dgm:pt>
    <dgm:pt modelId="{615752A5-161F-4E4F-9054-C0AB6F50387D}" type="sibTrans" cxnId="{214D9D3D-3A8D-44AA-B36F-9F03C4183D65}">
      <dgm:prSet/>
      <dgm:spPr/>
      <dgm:t>
        <a:bodyPr/>
        <a:lstStyle/>
        <a:p>
          <a:endParaRPr lang="en-US"/>
        </a:p>
      </dgm:t>
    </dgm:pt>
    <dgm:pt modelId="{E8344FB2-AE8B-4307-AD36-AEF525810B56}">
      <dgm:prSet/>
      <dgm:spPr/>
      <dgm:t>
        <a:bodyPr/>
        <a:lstStyle/>
        <a:p>
          <a:pPr>
            <a:lnSpc>
              <a:spcPct val="100000"/>
            </a:lnSpc>
            <a:defRPr b="1"/>
          </a:pPr>
          <a:r>
            <a:rPr lang="en-US" b="1"/>
            <a:t>Primary analysis</a:t>
          </a:r>
          <a:endParaRPr lang="en-US"/>
        </a:p>
      </dgm:t>
    </dgm:pt>
    <dgm:pt modelId="{6A4C7A37-38F9-42B2-BC06-CEDF4C3BE53D}" type="parTrans" cxnId="{4AA1299C-F942-46F6-940F-3FB0F6E58FFB}">
      <dgm:prSet/>
      <dgm:spPr/>
      <dgm:t>
        <a:bodyPr/>
        <a:lstStyle/>
        <a:p>
          <a:endParaRPr lang="en-US"/>
        </a:p>
      </dgm:t>
    </dgm:pt>
    <dgm:pt modelId="{D3E4B6E9-42A3-4D37-BFAB-EE1E51A4E7B8}" type="sibTrans" cxnId="{4AA1299C-F942-46F6-940F-3FB0F6E58FFB}">
      <dgm:prSet/>
      <dgm:spPr/>
      <dgm:t>
        <a:bodyPr/>
        <a:lstStyle/>
        <a:p>
          <a:endParaRPr lang="en-US"/>
        </a:p>
      </dgm:t>
    </dgm:pt>
    <dgm:pt modelId="{3932ACC8-99CA-4689-80E2-0F85966E8146}">
      <dgm:prSet custT="1"/>
      <dgm:spPr/>
      <dgm:t>
        <a:bodyPr/>
        <a:lstStyle/>
        <a:p>
          <a:pPr>
            <a:lnSpc>
              <a:spcPct val="100000"/>
            </a:lnSpc>
          </a:pPr>
          <a:r>
            <a:rPr lang="en-US" sz="2400" i="0" dirty="0"/>
            <a:t>Three 100-line samples collected from COFEA</a:t>
          </a:r>
          <a:endParaRPr lang="en-US" sz="2400" dirty="0"/>
        </a:p>
      </dgm:t>
    </dgm:pt>
    <dgm:pt modelId="{7AEF142C-EB09-4A2A-B0D8-DD23356939A9}" type="parTrans" cxnId="{8D3861DA-3200-4BBC-AA13-9ABD56686265}">
      <dgm:prSet/>
      <dgm:spPr/>
      <dgm:t>
        <a:bodyPr/>
        <a:lstStyle/>
        <a:p>
          <a:endParaRPr lang="en-US"/>
        </a:p>
      </dgm:t>
    </dgm:pt>
    <dgm:pt modelId="{78D4508F-42CE-4A40-B78E-D2E806B64454}" type="sibTrans" cxnId="{8D3861DA-3200-4BBC-AA13-9ABD56686265}">
      <dgm:prSet/>
      <dgm:spPr/>
      <dgm:t>
        <a:bodyPr/>
        <a:lstStyle/>
        <a:p>
          <a:endParaRPr lang="en-US"/>
        </a:p>
      </dgm:t>
    </dgm:pt>
    <dgm:pt modelId="{6754B945-C3FA-4788-8FBD-926E86EF23C1}">
      <dgm:prSet custT="1"/>
      <dgm:spPr/>
      <dgm:t>
        <a:bodyPr/>
        <a:lstStyle/>
        <a:p>
          <a:pPr>
            <a:lnSpc>
              <a:spcPct val="100000"/>
            </a:lnSpc>
          </a:pPr>
          <a:r>
            <a:rPr lang="en-US" sz="2400" i="0" dirty="0"/>
            <a:t>Three samples qualitatively analyzed, line-by-line</a:t>
          </a:r>
          <a:endParaRPr lang="en-US" sz="2400" dirty="0"/>
        </a:p>
      </dgm:t>
    </dgm:pt>
    <dgm:pt modelId="{D25E8778-AF15-4348-8EBA-FF0356DD1308}" type="parTrans" cxnId="{CB461A93-8A57-4356-BFC7-F1E628FA7790}">
      <dgm:prSet/>
      <dgm:spPr/>
      <dgm:t>
        <a:bodyPr/>
        <a:lstStyle/>
        <a:p>
          <a:endParaRPr lang="en-US"/>
        </a:p>
      </dgm:t>
    </dgm:pt>
    <dgm:pt modelId="{6F7CC9CA-6F4D-4A46-A077-FB58189D594A}" type="sibTrans" cxnId="{CB461A93-8A57-4356-BFC7-F1E628FA7790}">
      <dgm:prSet/>
      <dgm:spPr/>
      <dgm:t>
        <a:bodyPr/>
        <a:lstStyle/>
        <a:p>
          <a:endParaRPr lang="en-US"/>
        </a:p>
      </dgm:t>
    </dgm:pt>
    <dgm:pt modelId="{A63D2C43-C9D1-4E0D-B619-2BED13109312}">
      <dgm:prSet custT="1"/>
      <dgm:spPr/>
      <dgm:t>
        <a:bodyPr/>
        <a:lstStyle/>
        <a:p>
          <a:pPr>
            <a:lnSpc>
              <a:spcPct val="100000"/>
            </a:lnSpc>
          </a:pPr>
          <a:r>
            <a:rPr lang="en-US" sz="2400" i="0" dirty="0"/>
            <a:t>Questionable lines flagged for further analysis by legal scholars</a:t>
          </a:r>
          <a:endParaRPr lang="en-US" sz="2400" dirty="0"/>
        </a:p>
      </dgm:t>
    </dgm:pt>
    <dgm:pt modelId="{3D60B224-E0E7-48A3-A7D2-E878ABBFC8BF}" type="parTrans" cxnId="{F949518B-8D5E-4B0A-A1EA-9C260AF2C6A7}">
      <dgm:prSet/>
      <dgm:spPr/>
      <dgm:t>
        <a:bodyPr/>
        <a:lstStyle/>
        <a:p>
          <a:endParaRPr lang="en-US"/>
        </a:p>
      </dgm:t>
    </dgm:pt>
    <dgm:pt modelId="{E58167B3-90FC-4B2F-B9C0-73F4D592AEFA}" type="sibTrans" cxnId="{F949518B-8D5E-4B0A-A1EA-9C260AF2C6A7}">
      <dgm:prSet/>
      <dgm:spPr/>
      <dgm:t>
        <a:bodyPr/>
        <a:lstStyle/>
        <a:p>
          <a:endParaRPr lang="en-US"/>
        </a:p>
      </dgm:t>
    </dgm:pt>
    <dgm:pt modelId="{F715F307-C31D-4284-927A-F01912931717}">
      <dgm:prSet custT="1"/>
      <dgm:spPr/>
      <dgm:t>
        <a:bodyPr/>
        <a:lstStyle/>
        <a:p>
          <a:pPr>
            <a:lnSpc>
              <a:spcPct val="100000"/>
            </a:lnSpc>
          </a:pPr>
          <a:r>
            <a:rPr lang="en-US" sz="2400" i="0" dirty="0"/>
            <a:t>Modified search term: “such other”</a:t>
          </a:r>
          <a:endParaRPr lang="en-US" sz="2400" dirty="0"/>
        </a:p>
      </dgm:t>
    </dgm:pt>
    <dgm:pt modelId="{F1D1AD01-F032-4CBA-AC0B-2A1A2AF4DC1A}" type="parTrans" cxnId="{FFDB27A1-7966-40BD-B0C0-18447B07418B}">
      <dgm:prSet/>
      <dgm:spPr/>
      <dgm:t>
        <a:bodyPr/>
        <a:lstStyle/>
        <a:p>
          <a:endParaRPr lang="en-US"/>
        </a:p>
      </dgm:t>
    </dgm:pt>
    <dgm:pt modelId="{ADBF4260-9965-40DB-94CB-F3EC5A7AA595}" type="sibTrans" cxnId="{FFDB27A1-7966-40BD-B0C0-18447B07418B}">
      <dgm:prSet/>
      <dgm:spPr/>
      <dgm:t>
        <a:bodyPr/>
        <a:lstStyle/>
        <a:p>
          <a:endParaRPr lang="en-US"/>
        </a:p>
      </dgm:t>
    </dgm:pt>
    <dgm:pt modelId="{B115E4CA-5F65-47CF-89D0-804DF7C318A2}" type="pres">
      <dgm:prSet presAssocID="{07513562-3A6D-4562-9896-A07CADA9D7AE}" presName="root" presStyleCnt="0">
        <dgm:presLayoutVars>
          <dgm:dir/>
          <dgm:resizeHandles val="exact"/>
        </dgm:presLayoutVars>
      </dgm:prSet>
      <dgm:spPr/>
      <dgm:t>
        <a:bodyPr/>
        <a:lstStyle/>
        <a:p>
          <a:endParaRPr lang="en-US"/>
        </a:p>
      </dgm:t>
    </dgm:pt>
    <dgm:pt modelId="{457D7B7D-2E1D-4877-A618-18F35F24B4B6}" type="pres">
      <dgm:prSet presAssocID="{CC1B3CC4-300A-4096-8BEF-66626B6D06C1}" presName="compNode" presStyleCnt="0"/>
      <dgm:spPr/>
    </dgm:pt>
    <dgm:pt modelId="{1EB8BF75-DA92-4C01-B3F5-38B5C1E2D732}" type="pres">
      <dgm:prSet presAssocID="{CC1B3CC4-300A-4096-8BEF-66626B6D06C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2A7A55EB-70E8-406F-A453-3B87D479C10F}" type="pres">
      <dgm:prSet presAssocID="{CC1B3CC4-300A-4096-8BEF-66626B6D06C1}" presName="iconSpace" presStyleCnt="0"/>
      <dgm:spPr/>
    </dgm:pt>
    <dgm:pt modelId="{9CF8CDEA-863F-4982-901E-56C9E3636960}" type="pres">
      <dgm:prSet presAssocID="{CC1B3CC4-300A-4096-8BEF-66626B6D06C1}" presName="parTx" presStyleLbl="revTx" presStyleIdx="0" presStyleCnt="4">
        <dgm:presLayoutVars>
          <dgm:chMax val="0"/>
          <dgm:chPref val="0"/>
        </dgm:presLayoutVars>
      </dgm:prSet>
      <dgm:spPr/>
      <dgm:t>
        <a:bodyPr/>
        <a:lstStyle/>
        <a:p>
          <a:endParaRPr lang="en-US"/>
        </a:p>
      </dgm:t>
    </dgm:pt>
    <dgm:pt modelId="{692F00B7-9196-44E6-B7C8-C727C8BC6540}" type="pres">
      <dgm:prSet presAssocID="{CC1B3CC4-300A-4096-8BEF-66626B6D06C1}" presName="txSpace" presStyleCnt="0"/>
      <dgm:spPr/>
    </dgm:pt>
    <dgm:pt modelId="{5F3A07C6-0249-40E8-A00B-C86C9F889C13}" type="pres">
      <dgm:prSet presAssocID="{CC1B3CC4-300A-4096-8BEF-66626B6D06C1}" presName="desTx" presStyleLbl="revTx" presStyleIdx="1" presStyleCnt="4">
        <dgm:presLayoutVars/>
      </dgm:prSet>
      <dgm:spPr/>
      <dgm:t>
        <a:bodyPr/>
        <a:lstStyle/>
        <a:p>
          <a:endParaRPr lang="en-US"/>
        </a:p>
      </dgm:t>
    </dgm:pt>
    <dgm:pt modelId="{65CEAB09-E804-41C6-8446-E694A523DAFD}" type="pres">
      <dgm:prSet presAssocID="{D023C9F3-78BA-484E-9D91-10A22769574F}" presName="sibTrans" presStyleCnt="0"/>
      <dgm:spPr/>
    </dgm:pt>
    <dgm:pt modelId="{667ABA35-9E2E-4692-8FB8-A55BE8E55D66}" type="pres">
      <dgm:prSet presAssocID="{E8344FB2-AE8B-4307-AD36-AEF525810B56}" presName="compNode" presStyleCnt="0"/>
      <dgm:spPr/>
    </dgm:pt>
    <dgm:pt modelId="{9F0420F8-EF5B-4F5A-8007-6B6465F3A920}" type="pres">
      <dgm:prSet presAssocID="{E8344FB2-AE8B-4307-AD36-AEF525810B5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41E1FE0-DD82-4EC1-AC50-C76AC4B72AB0}" type="pres">
      <dgm:prSet presAssocID="{E8344FB2-AE8B-4307-AD36-AEF525810B56}" presName="iconSpace" presStyleCnt="0"/>
      <dgm:spPr/>
    </dgm:pt>
    <dgm:pt modelId="{B1535B66-E253-4943-B8EC-D6B67F70B1D8}" type="pres">
      <dgm:prSet presAssocID="{E8344FB2-AE8B-4307-AD36-AEF525810B56}" presName="parTx" presStyleLbl="revTx" presStyleIdx="2" presStyleCnt="4">
        <dgm:presLayoutVars>
          <dgm:chMax val="0"/>
          <dgm:chPref val="0"/>
        </dgm:presLayoutVars>
      </dgm:prSet>
      <dgm:spPr/>
      <dgm:t>
        <a:bodyPr/>
        <a:lstStyle/>
        <a:p>
          <a:endParaRPr lang="en-US"/>
        </a:p>
      </dgm:t>
    </dgm:pt>
    <dgm:pt modelId="{1FC195DE-80DC-42C1-9651-7D0B63B0E189}" type="pres">
      <dgm:prSet presAssocID="{E8344FB2-AE8B-4307-AD36-AEF525810B56}" presName="txSpace" presStyleCnt="0"/>
      <dgm:spPr/>
    </dgm:pt>
    <dgm:pt modelId="{EB079889-6641-4EED-954F-B02A45D1B9D8}" type="pres">
      <dgm:prSet presAssocID="{E8344FB2-AE8B-4307-AD36-AEF525810B56}" presName="desTx" presStyleLbl="revTx" presStyleIdx="3" presStyleCnt="4">
        <dgm:presLayoutVars/>
      </dgm:prSet>
      <dgm:spPr/>
      <dgm:t>
        <a:bodyPr/>
        <a:lstStyle/>
        <a:p>
          <a:endParaRPr lang="en-US"/>
        </a:p>
      </dgm:t>
    </dgm:pt>
  </dgm:ptLst>
  <dgm:cxnLst>
    <dgm:cxn modelId="{CB461A93-8A57-4356-BFC7-F1E628FA7790}" srcId="{E8344FB2-AE8B-4307-AD36-AEF525810B56}" destId="{6754B945-C3FA-4788-8FBD-926E86EF23C1}" srcOrd="1" destOrd="0" parTransId="{D25E8778-AF15-4348-8EBA-FF0356DD1308}" sibTransId="{6F7CC9CA-6F4D-4A46-A077-FB58189D594A}"/>
    <dgm:cxn modelId="{4AA1299C-F942-46F6-940F-3FB0F6E58FFB}" srcId="{07513562-3A6D-4562-9896-A07CADA9D7AE}" destId="{E8344FB2-AE8B-4307-AD36-AEF525810B56}" srcOrd="1" destOrd="0" parTransId="{6A4C7A37-38F9-42B2-BC06-CEDF4C3BE53D}" sibTransId="{D3E4B6E9-42A3-4D37-BFAB-EE1E51A4E7B8}"/>
    <dgm:cxn modelId="{E64888CE-E8B3-4828-827D-2ABF7E51E5C0}" type="presOf" srcId="{647225BE-54AF-409C-B899-ACAEC6A8A5F2}" destId="{5F3A07C6-0249-40E8-A00B-C86C9F889C13}" srcOrd="0" destOrd="1" presId="urn:microsoft.com/office/officeart/2018/5/layout/CenteredIconLabelDescriptionList"/>
    <dgm:cxn modelId="{214D9D3D-3A8D-44AA-B36F-9F03C4183D65}" srcId="{CC1B3CC4-300A-4096-8BEF-66626B6D06C1}" destId="{93D42802-89EB-4D41-8177-4F96070E0342}" srcOrd="2" destOrd="0" parTransId="{D064C475-2E0A-4E3E-864A-E3219A67EC0A}" sibTransId="{615752A5-161F-4E4F-9054-C0AB6F50387D}"/>
    <dgm:cxn modelId="{EFEC3640-CA6B-4048-931D-948877568A18}" type="presOf" srcId="{CC1B3CC4-300A-4096-8BEF-66626B6D06C1}" destId="{9CF8CDEA-863F-4982-901E-56C9E3636960}" srcOrd="0" destOrd="0" presId="urn:microsoft.com/office/officeart/2018/5/layout/CenteredIconLabelDescriptionList"/>
    <dgm:cxn modelId="{68267AED-78C2-47B6-8F30-911207386D39}" type="presOf" srcId="{A63D2C43-C9D1-4E0D-B619-2BED13109312}" destId="{EB079889-6641-4EED-954F-B02A45D1B9D8}" srcOrd="0" destOrd="2" presId="urn:microsoft.com/office/officeart/2018/5/layout/CenteredIconLabelDescriptionList"/>
    <dgm:cxn modelId="{17A5E765-1F4F-4C82-AC88-B4834F18F55D}" type="presOf" srcId="{07513562-3A6D-4562-9896-A07CADA9D7AE}" destId="{B115E4CA-5F65-47CF-89D0-804DF7C318A2}" srcOrd="0" destOrd="0" presId="urn:microsoft.com/office/officeart/2018/5/layout/CenteredIconLabelDescriptionList"/>
    <dgm:cxn modelId="{F949518B-8D5E-4B0A-A1EA-9C260AF2C6A7}" srcId="{E8344FB2-AE8B-4307-AD36-AEF525810B56}" destId="{A63D2C43-C9D1-4E0D-B619-2BED13109312}" srcOrd="2" destOrd="0" parTransId="{3D60B224-E0E7-48A3-A7D2-E878ABBFC8BF}" sibTransId="{E58167B3-90FC-4B2F-B9C0-73F4D592AEFA}"/>
    <dgm:cxn modelId="{08DD1126-4484-4F7F-905D-62CD406AB10F}" type="presOf" srcId="{F715F307-C31D-4284-927A-F01912931717}" destId="{EB079889-6641-4EED-954F-B02A45D1B9D8}" srcOrd="0" destOrd="3" presId="urn:microsoft.com/office/officeart/2018/5/layout/CenteredIconLabelDescriptionList"/>
    <dgm:cxn modelId="{C7289957-B9F5-4DE6-B4DD-E7F8ABC149E8}" srcId="{07513562-3A6D-4562-9896-A07CADA9D7AE}" destId="{CC1B3CC4-300A-4096-8BEF-66626B6D06C1}" srcOrd="0" destOrd="0" parTransId="{5D597861-95BB-4070-9CEC-98DCBAB3E708}" sibTransId="{D023C9F3-78BA-484E-9D91-10A22769574F}"/>
    <dgm:cxn modelId="{D9CA6384-6B1C-465F-B91D-44F60A5CA0A5}" srcId="{CC1B3CC4-300A-4096-8BEF-66626B6D06C1}" destId="{F22988D5-723A-42E8-815E-B0B8310FC87E}" srcOrd="0" destOrd="0" parTransId="{7BFA506F-B282-4307-9E19-DA3AF82420B9}" sibTransId="{F738D26B-DB0A-438F-9C48-F6EC89E5782A}"/>
    <dgm:cxn modelId="{FFDB27A1-7966-40BD-B0C0-18447B07418B}" srcId="{E8344FB2-AE8B-4307-AD36-AEF525810B56}" destId="{F715F307-C31D-4284-927A-F01912931717}" srcOrd="3" destOrd="0" parTransId="{F1D1AD01-F032-4CBA-AC0B-2A1A2AF4DC1A}" sibTransId="{ADBF4260-9965-40DB-94CB-F3EC5A7AA595}"/>
    <dgm:cxn modelId="{2ACA5781-EEE2-4F41-8110-F8EF450C02FF}" type="presOf" srcId="{3932ACC8-99CA-4689-80E2-0F85966E8146}" destId="{EB079889-6641-4EED-954F-B02A45D1B9D8}" srcOrd="0" destOrd="0" presId="urn:microsoft.com/office/officeart/2018/5/layout/CenteredIconLabelDescriptionList"/>
    <dgm:cxn modelId="{E37811BB-BCEE-4662-A9E5-A671D022DF00}" type="presOf" srcId="{93D42802-89EB-4D41-8177-4F96070E0342}" destId="{5F3A07C6-0249-40E8-A00B-C86C9F889C13}" srcOrd="0" destOrd="2" presId="urn:microsoft.com/office/officeart/2018/5/layout/CenteredIconLabelDescriptionList"/>
    <dgm:cxn modelId="{2BD6B0D6-5022-4805-8C18-255CCACB5CBF}" type="presOf" srcId="{F22988D5-723A-42E8-815E-B0B8310FC87E}" destId="{5F3A07C6-0249-40E8-A00B-C86C9F889C13}" srcOrd="0" destOrd="0" presId="urn:microsoft.com/office/officeart/2018/5/layout/CenteredIconLabelDescriptionList"/>
    <dgm:cxn modelId="{46D5B31A-597B-4259-A332-8F6A5B90F284}" type="presOf" srcId="{E8344FB2-AE8B-4307-AD36-AEF525810B56}" destId="{B1535B66-E253-4943-B8EC-D6B67F70B1D8}" srcOrd="0" destOrd="0" presId="urn:microsoft.com/office/officeart/2018/5/layout/CenteredIconLabelDescriptionList"/>
    <dgm:cxn modelId="{8D3861DA-3200-4BBC-AA13-9ABD56686265}" srcId="{E8344FB2-AE8B-4307-AD36-AEF525810B56}" destId="{3932ACC8-99CA-4689-80E2-0F85966E8146}" srcOrd="0" destOrd="0" parTransId="{7AEF142C-EB09-4A2A-B0D8-DD23356939A9}" sibTransId="{78D4508F-42CE-4A40-B78E-D2E806B64454}"/>
    <dgm:cxn modelId="{11AD7FCD-69D5-4BF1-82DB-548194847CF7}" type="presOf" srcId="{6754B945-C3FA-4788-8FBD-926E86EF23C1}" destId="{EB079889-6641-4EED-954F-B02A45D1B9D8}" srcOrd="0" destOrd="1" presId="urn:microsoft.com/office/officeart/2018/5/layout/CenteredIconLabelDescriptionList"/>
    <dgm:cxn modelId="{6B58D905-8C46-48A5-9780-8E45714930E3}" srcId="{CC1B3CC4-300A-4096-8BEF-66626B6D06C1}" destId="{647225BE-54AF-409C-B899-ACAEC6A8A5F2}" srcOrd="1" destOrd="0" parTransId="{6A099843-C449-4F08-A32B-C07F4F7D917D}" sibTransId="{4C2826B2-F73B-463B-8B8E-4CB55F9AD27D}"/>
    <dgm:cxn modelId="{C940CD5E-13D4-4767-9A5C-C1D4125BBB5C}" type="presParOf" srcId="{B115E4CA-5F65-47CF-89D0-804DF7C318A2}" destId="{457D7B7D-2E1D-4877-A618-18F35F24B4B6}" srcOrd="0" destOrd="0" presId="urn:microsoft.com/office/officeart/2018/5/layout/CenteredIconLabelDescriptionList"/>
    <dgm:cxn modelId="{4D7EDB13-E6BE-4E14-8DCD-AE507B73C7F3}" type="presParOf" srcId="{457D7B7D-2E1D-4877-A618-18F35F24B4B6}" destId="{1EB8BF75-DA92-4C01-B3F5-38B5C1E2D732}" srcOrd="0" destOrd="0" presId="urn:microsoft.com/office/officeart/2018/5/layout/CenteredIconLabelDescriptionList"/>
    <dgm:cxn modelId="{ADAD5FBE-4F96-49FD-A4AC-F4C3D85F6E3A}" type="presParOf" srcId="{457D7B7D-2E1D-4877-A618-18F35F24B4B6}" destId="{2A7A55EB-70E8-406F-A453-3B87D479C10F}" srcOrd="1" destOrd="0" presId="urn:microsoft.com/office/officeart/2018/5/layout/CenteredIconLabelDescriptionList"/>
    <dgm:cxn modelId="{43B1FD44-C744-49EB-880B-F1DAA135CFAF}" type="presParOf" srcId="{457D7B7D-2E1D-4877-A618-18F35F24B4B6}" destId="{9CF8CDEA-863F-4982-901E-56C9E3636960}" srcOrd="2" destOrd="0" presId="urn:microsoft.com/office/officeart/2018/5/layout/CenteredIconLabelDescriptionList"/>
    <dgm:cxn modelId="{077E68A9-3A0D-4793-89AB-D8FEBA866663}" type="presParOf" srcId="{457D7B7D-2E1D-4877-A618-18F35F24B4B6}" destId="{692F00B7-9196-44E6-B7C8-C727C8BC6540}" srcOrd="3" destOrd="0" presId="urn:microsoft.com/office/officeart/2018/5/layout/CenteredIconLabelDescriptionList"/>
    <dgm:cxn modelId="{1864E29F-B4E8-4A92-9681-636762D797E2}" type="presParOf" srcId="{457D7B7D-2E1D-4877-A618-18F35F24B4B6}" destId="{5F3A07C6-0249-40E8-A00B-C86C9F889C13}" srcOrd="4" destOrd="0" presId="urn:microsoft.com/office/officeart/2018/5/layout/CenteredIconLabelDescriptionList"/>
    <dgm:cxn modelId="{5BF6F690-A589-4CE8-8F6E-097D4BCDCF63}" type="presParOf" srcId="{B115E4CA-5F65-47CF-89D0-804DF7C318A2}" destId="{65CEAB09-E804-41C6-8446-E694A523DAFD}" srcOrd="1" destOrd="0" presId="urn:microsoft.com/office/officeart/2018/5/layout/CenteredIconLabelDescriptionList"/>
    <dgm:cxn modelId="{9E50ABC7-3295-4D2C-94A1-BC3C6C63EB3B}" type="presParOf" srcId="{B115E4CA-5F65-47CF-89D0-804DF7C318A2}" destId="{667ABA35-9E2E-4692-8FB8-A55BE8E55D66}" srcOrd="2" destOrd="0" presId="urn:microsoft.com/office/officeart/2018/5/layout/CenteredIconLabelDescriptionList"/>
    <dgm:cxn modelId="{65C886B8-0C49-41A3-9299-C63E4D7ACAD8}" type="presParOf" srcId="{667ABA35-9E2E-4692-8FB8-A55BE8E55D66}" destId="{9F0420F8-EF5B-4F5A-8007-6B6465F3A920}" srcOrd="0" destOrd="0" presId="urn:microsoft.com/office/officeart/2018/5/layout/CenteredIconLabelDescriptionList"/>
    <dgm:cxn modelId="{D2F5DEEE-E96A-4E91-809B-5F1DEBA9FA74}" type="presParOf" srcId="{667ABA35-9E2E-4692-8FB8-A55BE8E55D66}" destId="{241E1FE0-DD82-4EC1-AC50-C76AC4B72AB0}" srcOrd="1" destOrd="0" presId="urn:microsoft.com/office/officeart/2018/5/layout/CenteredIconLabelDescriptionList"/>
    <dgm:cxn modelId="{76D3E354-95DC-4CBD-877B-08C4180DADE5}" type="presParOf" srcId="{667ABA35-9E2E-4692-8FB8-A55BE8E55D66}" destId="{B1535B66-E253-4943-B8EC-D6B67F70B1D8}" srcOrd="2" destOrd="0" presId="urn:microsoft.com/office/officeart/2018/5/layout/CenteredIconLabelDescriptionList"/>
    <dgm:cxn modelId="{81EF8C64-C397-44F7-A41F-432507A3C4EE}" type="presParOf" srcId="{667ABA35-9E2E-4692-8FB8-A55BE8E55D66}" destId="{1FC195DE-80DC-42C1-9651-7D0B63B0E189}" srcOrd="3" destOrd="0" presId="urn:microsoft.com/office/officeart/2018/5/layout/CenteredIconLabelDescriptionList"/>
    <dgm:cxn modelId="{3451AAE8-931B-4792-9074-B1DBADE68D3D}" type="presParOf" srcId="{667ABA35-9E2E-4692-8FB8-A55BE8E55D66}" destId="{EB079889-6641-4EED-954F-B02A45D1B9D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2FF70F-BC54-D345-83E4-64FAD55F4B7E}" type="doc">
      <dgm:prSet loTypeId="urn:microsoft.com/office/officeart/2005/8/layout/hProcess10" loCatId="" qsTypeId="urn:microsoft.com/office/officeart/2005/8/quickstyle/simple1" qsCatId="simple" csTypeId="urn:microsoft.com/office/officeart/2005/8/colors/colorful1" csCatId="colorful" phldr="1"/>
      <dgm:spPr/>
      <dgm:t>
        <a:bodyPr/>
        <a:lstStyle/>
        <a:p>
          <a:endParaRPr lang="en-US"/>
        </a:p>
      </dgm:t>
    </dgm:pt>
    <dgm:pt modelId="{BE49A81B-D52C-B94D-8041-A836776FFBFB}">
      <dgm:prSet phldrT="[Text]"/>
      <dgm:spPr/>
      <dgm:t>
        <a:bodyPr/>
        <a:lstStyle/>
        <a:p>
          <a:r>
            <a:rPr lang="en-US" sz="3100" dirty="0"/>
            <a:t>Grounded Theory</a:t>
          </a:r>
        </a:p>
      </dgm:t>
    </dgm:pt>
    <dgm:pt modelId="{C4D13E89-33AB-984D-AA59-20154E56A1EC}" type="parTrans" cxnId="{5DC07E55-641A-8643-9B0D-D9459BF35642}">
      <dgm:prSet/>
      <dgm:spPr/>
      <dgm:t>
        <a:bodyPr/>
        <a:lstStyle/>
        <a:p>
          <a:endParaRPr lang="en-US"/>
        </a:p>
      </dgm:t>
    </dgm:pt>
    <dgm:pt modelId="{2466E80C-F9F5-A545-8335-159F59599340}" type="sibTrans" cxnId="{5DC07E55-641A-8643-9B0D-D9459BF35642}">
      <dgm:prSet/>
      <dgm:spPr/>
      <dgm:t>
        <a:bodyPr/>
        <a:lstStyle/>
        <a:p>
          <a:endParaRPr lang="en-US"/>
        </a:p>
      </dgm:t>
    </dgm:pt>
    <dgm:pt modelId="{1B657966-FC92-DD47-85D7-0DC262424A0F}">
      <dgm:prSet phldrT="[Text]" custT="1"/>
      <dgm:spPr/>
      <dgm:t>
        <a:bodyPr/>
        <a:lstStyle/>
        <a:p>
          <a:r>
            <a:rPr lang="en-US" sz="2800" dirty="0" err="1"/>
            <a:t>AntConc</a:t>
          </a:r>
          <a:endParaRPr lang="en-US" sz="2800" dirty="0"/>
        </a:p>
      </dgm:t>
    </dgm:pt>
    <dgm:pt modelId="{7DE677AD-997C-5E46-9856-103B444A830F}" type="parTrans" cxnId="{73BEA49D-1780-DD46-9027-B0672C611AA4}">
      <dgm:prSet/>
      <dgm:spPr/>
      <dgm:t>
        <a:bodyPr/>
        <a:lstStyle/>
        <a:p>
          <a:endParaRPr lang="en-US"/>
        </a:p>
      </dgm:t>
    </dgm:pt>
    <dgm:pt modelId="{10F9700A-3659-3545-A22B-69BB0C7DE67A}" type="sibTrans" cxnId="{73BEA49D-1780-DD46-9027-B0672C611AA4}">
      <dgm:prSet/>
      <dgm:spPr/>
      <dgm:t>
        <a:bodyPr/>
        <a:lstStyle/>
        <a:p>
          <a:endParaRPr lang="en-US"/>
        </a:p>
      </dgm:t>
    </dgm:pt>
    <dgm:pt modelId="{A9055811-1ED5-9A46-BBA2-DC0E0484D271}">
      <dgm:prSet phldrT="[Text]"/>
      <dgm:spPr/>
      <dgm:t>
        <a:bodyPr/>
        <a:lstStyle/>
        <a:p>
          <a:r>
            <a:rPr lang="en-US" dirty="0"/>
            <a:t>Shell Noun</a:t>
          </a:r>
        </a:p>
      </dgm:t>
    </dgm:pt>
    <dgm:pt modelId="{539A954A-C4CD-2045-AC25-F898F4F160AA}" type="parTrans" cxnId="{EB368349-42F4-CF4A-B74C-B1517D92874A}">
      <dgm:prSet/>
      <dgm:spPr/>
      <dgm:t>
        <a:bodyPr/>
        <a:lstStyle/>
        <a:p>
          <a:endParaRPr lang="en-US"/>
        </a:p>
      </dgm:t>
    </dgm:pt>
    <dgm:pt modelId="{024ABDAC-3639-034C-A064-216BA808312E}" type="sibTrans" cxnId="{EB368349-42F4-CF4A-B74C-B1517D92874A}">
      <dgm:prSet/>
      <dgm:spPr/>
      <dgm:t>
        <a:bodyPr/>
        <a:lstStyle/>
        <a:p>
          <a:endParaRPr lang="en-US"/>
        </a:p>
      </dgm:t>
    </dgm:pt>
    <dgm:pt modelId="{C6C612EA-8296-8D4B-AFFC-6BF92958E592}">
      <dgm:prSet phldrT="[Text]"/>
      <dgm:spPr/>
      <dgm:t>
        <a:bodyPr/>
        <a:lstStyle/>
        <a:p>
          <a:r>
            <a:rPr lang="en-US" dirty="0"/>
            <a:t>Schmid (2000)</a:t>
          </a:r>
        </a:p>
      </dgm:t>
    </dgm:pt>
    <dgm:pt modelId="{3C044C85-033C-0347-AEE9-A08DEC2FBA19}" type="parTrans" cxnId="{1090D88E-6E09-DD40-A099-2DBA5F6C6A0C}">
      <dgm:prSet/>
      <dgm:spPr/>
      <dgm:t>
        <a:bodyPr/>
        <a:lstStyle/>
        <a:p>
          <a:endParaRPr lang="en-US"/>
        </a:p>
      </dgm:t>
    </dgm:pt>
    <dgm:pt modelId="{CA8EE394-3088-E240-9D3E-53EB05EB64A2}" type="sibTrans" cxnId="{1090D88E-6E09-DD40-A099-2DBA5F6C6A0C}">
      <dgm:prSet/>
      <dgm:spPr/>
      <dgm:t>
        <a:bodyPr/>
        <a:lstStyle/>
        <a:p>
          <a:endParaRPr lang="en-US"/>
        </a:p>
      </dgm:t>
    </dgm:pt>
    <dgm:pt modelId="{2243D7E2-817D-0F43-8C7D-A51B036A0169}">
      <dgm:prSet phldrT="[Text]"/>
      <dgm:spPr/>
      <dgm:t>
        <a:bodyPr/>
        <a:lstStyle/>
        <a:p>
          <a:r>
            <a:rPr lang="en-US" dirty="0"/>
            <a:t>Founders Online – </a:t>
          </a:r>
          <a:r>
            <a:rPr lang="en-US" b="1" i="1" dirty="0"/>
            <a:t>Madison offline</a:t>
          </a:r>
          <a:endParaRPr lang="en-US" dirty="0"/>
        </a:p>
      </dgm:t>
    </dgm:pt>
    <dgm:pt modelId="{D569C8ED-53E9-5E43-ADE2-9D58B7CA9BC3}" type="parTrans" cxnId="{376F5E80-A90B-2049-B903-85BE9A17A335}">
      <dgm:prSet/>
      <dgm:spPr/>
      <dgm:t>
        <a:bodyPr/>
        <a:lstStyle/>
        <a:p>
          <a:endParaRPr lang="en-US"/>
        </a:p>
      </dgm:t>
    </dgm:pt>
    <dgm:pt modelId="{39FFC3AF-F037-F943-8FF8-27DDCC93464D}" type="sibTrans" cxnId="{376F5E80-A90B-2049-B903-85BE9A17A335}">
      <dgm:prSet/>
      <dgm:spPr/>
      <dgm:t>
        <a:bodyPr/>
        <a:lstStyle/>
        <a:p>
          <a:endParaRPr lang="en-US"/>
        </a:p>
      </dgm:t>
    </dgm:pt>
    <dgm:pt modelId="{A08D7EF6-83A5-9C43-A32F-3ED0DE4ACFF1}">
      <dgm:prSet phldrT="[Text]"/>
      <dgm:spPr/>
      <dgm:t>
        <a:bodyPr/>
        <a:lstStyle/>
        <a:p>
          <a:r>
            <a:rPr lang="en-US" dirty="0"/>
            <a:t>Article III patterns</a:t>
          </a:r>
        </a:p>
      </dgm:t>
    </dgm:pt>
    <dgm:pt modelId="{AB2CD99F-3D52-0249-B2AC-4C4B90472997}" type="parTrans" cxnId="{213FA165-B633-9A48-A219-CAB765E0C4CE}">
      <dgm:prSet/>
      <dgm:spPr/>
      <dgm:t>
        <a:bodyPr/>
        <a:lstStyle/>
        <a:p>
          <a:endParaRPr lang="en-US"/>
        </a:p>
      </dgm:t>
    </dgm:pt>
    <dgm:pt modelId="{96E21CEA-AFEF-264E-9484-BF9043EA3893}" type="sibTrans" cxnId="{213FA165-B633-9A48-A219-CAB765E0C4CE}">
      <dgm:prSet/>
      <dgm:spPr/>
      <dgm:t>
        <a:bodyPr/>
        <a:lstStyle/>
        <a:p>
          <a:endParaRPr lang="en-US"/>
        </a:p>
      </dgm:t>
    </dgm:pt>
    <dgm:pt modelId="{D13C2BBB-9558-6246-B316-7450E5417CC1}">
      <dgm:prSet phldrT="[Text]"/>
      <dgm:spPr/>
      <dgm:t>
        <a:bodyPr/>
        <a:lstStyle/>
        <a:p>
          <a:r>
            <a:rPr lang="en-US" dirty="0"/>
            <a:t>COFEA</a:t>
          </a:r>
        </a:p>
      </dgm:t>
    </dgm:pt>
    <dgm:pt modelId="{DFEEF16B-B9F5-5E4F-8E6C-20E00EA92B78}" type="parTrans" cxnId="{BF7B53EF-FA81-A143-975E-092167D35274}">
      <dgm:prSet/>
      <dgm:spPr/>
      <dgm:t>
        <a:bodyPr/>
        <a:lstStyle/>
        <a:p>
          <a:endParaRPr lang="en-US"/>
        </a:p>
      </dgm:t>
    </dgm:pt>
    <dgm:pt modelId="{81F4465A-88A7-2949-B01E-D00FFC25549C}" type="sibTrans" cxnId="{BF7B53EF-FA81-A143-975E-092167D35274}">
      <dgm:prSet/>
      <dgm:spPr/>
      <dgm:t>
        <a:bodyPr/>
        <a:lstStyle/>
        <a:p>
          <a:endParaRPr lang="en-US"/>
        </a:p>
      </dgm:t>
    </dgm:pt>
    <dgm:pt modelId="{7D6CC514-422F-CB4C-9E9B-E5F4C98BC2C7}">
      <dgm:prSet phldrT="[Text]" custT="1"/>
      <dgm:spPr/>
      <dgm:t>
        <a:bodyPr/>
        <a:lstStyle/>
        <a:p>
          <a:r>
            <a:rPr lang="en-US" sz="2800" dirty="0"/>
            <a:t>Founders Online – </a:t>
          </a:r>
          <a:r>
            <a:rPr lang="en-US" sz="2400" b="1" i="1" dirty="0"/>
            <a:t>Madison offline</a:t>
          </a:r>
          <a:endParaRPr lang="en-US" sz="2800" dirty="0"/>
        </a:p>
      </dgm:t>
    </dgm:pt>
    <dgm:pt modelId="{190EDA59-4615-614E-BCEA-5FB6532E3857}" type="parTrans" cxnId="{C93A19DE-DBAE-FB40-83DC-BA1DB9A08848}">
      <dgm:prSet/>
      <dgm:spPr/>
      <dgm:t>
        <a:bodyPr/>
        <a:lstStyle/>
        <a:p>
          <a:endParaRPr lang="en-US"/>
        </a:p>
      </dgm:t>
    </dgm:pt>
    <dgm:pt modelId="{8B084BC6-1506-4B43-B119-9C9B7640EA2C}" type="sibTrans" cxnId="{C93A19DE-DBAE-FB40-83DC-BA1DB9A08848}">
      <dgm:prSet/>
      <dgm:spPr/>
      <dgm:t>
        <a:bodyPr/>
        <a:lstStyle/>
        <a:p>
          <a:endParaRPr lang="en-US"/>
        </a:p>
      </dgm:t>
    </dgm:pt>
    <dgm:pt modelId="{EA13A6F4-2582-794B-B029-AEDE8E114CBC}">
      <dgm:prSet phldrT="[Text]"/>
      <dgm:spPr/>
      <dgm:t>
        <a:bodyPr/>
        <a:lstStyle/>
        <a:p>
          <a:r>
            <a:rPr lang="en-US" dirty="0"/>
            <a:t>3 target patterns</a:t>
          </a:r>
        </a:p>
      </dgm:t>
    </dgm:pt>
    <dgm:pt modelId="{78105634-DC15-A947-ACDC-016488EC74FA}" type="parTrans" cxnId="{2F9770F2-59A4-E440-B7AC-399162023E51}">
      <dgm:prSet/>
      <dgm:spPr/>
      <dgm:t>
        <a:bodyPr/>
        <a:lstStyle/>
        <a:p>
          <a:endParaRPr lang="en-US"/>
        </a:p>
      </dgm:t>
    </dgm:pt>
    <dgm:pt modelId="{E993F14D-62C4-D44B-9F8A-32230742433D}" type="sibTrans" cxnId="{2F9770F2-59A4-E440-B7AC-399162023E51}">
      <dgm:prSet/>
      <dgm:spPr/>
      <dgm:t>
        <a:bodyPr/>
        <a:lstStyle/>
        <a:p>
          <a:endParaRPr lang="en-US"/>
        </a:p>
      </dgm:t>
    </dgm:pt>
    <dgm:pt modelId="{E1A5587E-95B0-EC4B-BEA0-CC9F98811D61}" type="pres">
      <dgm:prSet presAssocID="{192FF70F-BC54-D345-83E4-64FAD55F4B7E}" presName="Name0" presStyleCnt="0">
        <dgm:presLayoutVars>
          <dgm:dir/>
          <dgm:resizeHandles val="exact"/>
        </dgm:presLayoutVars>
      </dgm:prSet>
      <dgm:spPr/>
      <dgm:t>
        <a:bodyPr/>
        <a:lstStyle/>
        <a:p>
          <a:endParaRPr lang="en-US"/>
        </a:p>
      </dgm:t>
    </dgm:pt>
    <dgm:pt modelId="{64069DC7-5CE2-E341-BFE7-50790CE6DE3B}" type="pres">
      <dgm:prSet presAssocID="{BE49A81B-D52C-B94D-8041-A836776FFBFB}" presName="composite" presStyleCnt="0"/>
      <dgm:spPr/>
    </dgm:pt>
    <dgm:pt modelId="{F3D19B1F-335D-C04B-BCEE-9AC7B9738D30}" type="pres">
      <dgm:prSet presAssocID="{BE49A81B-D52C-B94D-8041-A836776FFBFB}" presName="imagSh" presStyleLbl="bgImgPlace1" presStyleIdx="0" presStyleCnt="3"/>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ackgroundRemoval t="1810" b="98190" l="1794" r="96861">
                        <a14:foregroundMark x1="61883" y1="31674" x2="78027" y2="44344"/>
                        <a14:foregroundMark x1="78027" y1="44344" x2="78027" y2="58371"/>
                        <a14:foregroundMark x1="86099" y1="53846" x2="93274" y2="61538"/>
                        <a14:foregroundMark x1="93274" y1="61538" x2="87444" y2="72398"/>
                        <a14:foregroundMark x1="87444" y1="72398" x2="79821" y2="79638"/>
                        <a14:foregroundMark x1="79821" y1="79638" x2="68161" y2="85520"/>
                        <a14:foregroundMark x1="6726" y1="50679" x2="2242" y2="59729"/>
                        <a14:foregroundMark x1="2242" y1="59729" x2="11211" y2="67873"/>
                        <a14:foregroundMark x1="45740" y1="93665" x2="54260" y2="98643"/>
                        <a14:foregroundMark x1="54260" y1="98643" x2="93722" y2="72851"/>
                        <a14:foregroundMark x1="96861" y1="57919" x2="96861" y2="57919"/>
                        <a14:foregroundMark x1="96861" y1="57919" x2="96861" y2="57919"/>
                        <a14:foregroundMark x1="28251" y1="19005" x2="22870" y2="27149"/>
                        <a14:foregroundMark x1="22870" y1="27149" x2="23318" y2="17647"/>
                        <a14:foregroundMark x1="23318" y1="17647" x2="23767" y2="16290"/>
                        <a14:foregroundMark x1="12556" y1="4525" x2="19283" y2="5882"/>
                        <a14:foregroundMark x1="30942" y1="1810" x2="36323" y2="5882"/>
                        <a14:foregroundMark x1="15247" y1="23077" x2="22422" y2="16742"/>
                        <a14:foregroundMark x1="22422" y1="16742" x2="22422" y2="16742"/>
                        <a14:foregroundMark x1="6726" y1="35294" x2="16143" y2="36652"/>
                        <a14:foregroundMark x1="16143" y1="36652" x2="18834" y2="26697"/>
                        <a14:foregroundMark x1="18834" y1="26697" x2="28251" y2="22624"/>
                        <a14:foregroundMark x1="28251" y1="22624" x2="30045" y2="32127"/>
                        <a14:foregroundMark x1="30045" y1="32127" x2="22422" y2="38914"/>
                        <a14:foregroundMark x1="22422" y1="38914" x2="13004" y2="38009"/>
                        <a14:foregroundMark x1="13004" y1="38009" x2="18386" y2="28959"/>
                        <a14:foregroundMark x1="18386" y1="28959" x2="48879" y2="11765"/>
                      </a14:backgroundRemoval>
                    </a14:imgEffect>
                  </a14:imgLayer>
                </a14:imgProps>
              </a:ext>
              <a:ext uri="{28A0092B-C50C-407E-A947-70E740481C1C}">
                <a14:useLocalDpi xmlns:a14="http://schemas.microsoft.com/office/drawing/2010/main"/>
              </a:ext>
            </a:extLst>
          </a:blip>
          <a:srcRect/>
          <a:stretch>
            <a:fillRect/>
          </a:stretch>
        </a:blipFill>
      </dgm:spPr>
    </dgm:pt>
    <dgm:pt modelId="{D3B873A2-A923-2B46-B3BA-FAE6DDFAEC08}" type="pres">
      <dgm:prSet presAssocID="{BE49A81B-D52C-B94D-8041-A836776FFBFB}" presName="txNode" presStyleLbl="node1" presStyleIdx="0" presStyleCnt="3" custScaleX="125077">
        <dgm:presLayoutVars>
          <dgm:bulletEnabled val="1"/>
        </dgm:presLayoutVars>
      </dgm:prSet>
      <dgm:spPr/>
      <dgm:t>
        <a:bodyPr/>
        <a:lstStyle/>
        <a:p>
          <a:endParaRPr lang="en-US"/>
        </a:p>
      </dgm:t>
    </dgm:pt>
    <dgm:pt modelId="{27E0B51B-2759-3F40-8B1A-3F3A314910FF}" type="pres">
      <dgm:prSet presAssocID="{2466E80C-F9F5-A545-8335-159F59599340}" presName="sibTrans" presStyleLbl="sibTrans2D1" presStyleIdx="0" presStyleCnt="2"/>
      <dgm:spPr/>
      <dgm:t>
        <a:bodyPr/>
        <a:lstStyle/>
        <a:p>
          <a:endParaRPr lang="en-US"/>
        </a:p>
      </dgm:t>
    </dgm:pt>
    <dgm:pt modelId="{754762D4-0F1B-E141-9A7E-0887157B79FF}" type="pres">
      <dgm:prSet presAssocID="{2466E80C-F9F5-A545-8335-159F59599340}" presName="connTx" presStyleLbl="sibTrans2D1" presStyleIdx="0" presStyleCnt="2"/>
      <dgm:spPr/>
      <dgm:t>
        <a:bodyPr/>
        <a:lstStyle/>
        <a:p>
          <a:endParaRPr lang="en-US"/>
        </a:p>
      </dgm:t>
    </dgm:pt>
    <dgm:pt modelId="{9616F895-9F92-4441-AE3D-6902B3EE1C01}" type="pres">
      <dgm:prSet presAssocID="{A9055811-1ED5-9A46-BBA2-DC0E0484D271}" presName="composite" presStyleCnt="0"/>
      <dgm:spPr/>
    </dgm:pt>
    <dgm:pt modelId="{67C9446A-E41D-FA4A-864D-53A10001ACFE}" type="pres">
      <dgm:prSet presAssocID="{A9055811-1ED5-9A46-BBA2-DC0E0484D271}" presName="imagSh" presStyleLbl="bgImgPlace1" presStyleIdx="1" presStyleCnt="3"/>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401B6FCA-0930-AB42-A143-40C03153C983}" type="pres">
      <dgm:prSet presAssocID="{A9055811-1ED5-9A46-BBA2-DC0E0484D271}" presName="txNode" presStyleLbl="node1" presStyleIdx="1" presStyleCnt="3" custScaleX="125077">
        <dgm:presLayoutVars>
          <dgm:bulletEnabled val="1"/>
        </dgm:presLayoutVars>
      </dgm:prSet>
      <dgm:spPr/>
      <dgm:t>
        <a:bodyPr/>
        <a:lstStyle/>
        <a:p>
          <a:endParaRPr lang="en-US"/>
        </a:p>
      </dgm:t>
    </dgm:pt>
    <dgm:pt modelId="{90125237-C462-0F4D-890C-A2F3ADCD9F82}" type="pres">
      <dgm:prSet presAssocID="{024ABDAC-3639-034C-A064-216BA808312E}" presName="sibTrans" presStyleLbl="sibTrans2D1" presStyleIdx="1" presStyleCnt="2"/>
      <dgm:spPr/>
      <dgm:t>
        <a:bodyPr/>
        <a:lstStyle/>
        <a:p>
          <a:endParaRPr lang="en-US"/>
        </a:p>
      </dgm:t>
    </dgm:pt>
    <dgm:pt modelId="{57765A1A-A54A-734B-94F8-A2475822BDDE}" type="pres">
      <dgm:prSet presAssocID="{024ABDAC-3639-034C-A064-216BA808312E}" presName="connTx" presStyleLbl="sibTrans2D1" presStyleIdx="1" presStyleCnt="2"/>
      <dgm:spPr/>
      <dgm:t>
        <a:bodyPr/>
        <a:lstStyle/>
        <a:p>
          <a:endParaRPr lang="en-US"/>
        </a:p>
      </dgm:t>
    </dgm:pt>
    <dgm:pt modelId="{8F25DA53-349C-8144-9488-CA37189F39D2}" type="pres">
      <dgm:prSet presAssocID="{A08D7EF6-83A5-9C43-A32F-3ED0DE4ACFF1}" presName="composite" presStyleCnt="0"/>
      <dgm:spPr/>
    </dgm:pt>
    <dgm:pt modelId="{CDDBEF0E-7A15-E249-9B12-182BE55F59AA}" type="pres">
      <dgm:prSet presAssocID="{A08D7EF6-83A5-9C43-A32F-3ED0DE4ACFF1}" presName="imagSh" presStyleLbl="bgImgPlace1" presStyleIdx="2" presStyleCnt="3"/>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69208DB6-EE05-9D49-B2BA-866F005E1C49}" type="pres">
      <dgm:prSet presAssocID="{A08D7EF6-83A5-9C43-A32F-3ED0DE4ACFF1}" presName="txNode" presStyleLbl="node1" presStyleIdx="2" presStyleCnt="3" custScaleX="125077">
        <dgm:presLayoutVars>
          <dgm:bulletEnabled val="1"/>
        </dgm:presLayoutVars>
      </dgm:prSet>
      <dgm:spPr/>
      <dgm:t>
        <a:bodyPr/>
        <a:lstStyle/>
        <a:p>
          <a:endParaRPr lang="en-US"/>
        </a:p>
      </dgm:t>
    </dgm:pt>
  </dgm:ptLst>
  <dgm:cxnLst>
    <dgm:cxn modelId="{A5BF4A3B-EBFA-9441-AC60-584A909EB674}" type="presOf" srcId="{7D6CC514-422F-CB4C-9E9B-E5F4C98BC2C7}" destId="{D3B873A2-A923-2B46-B3BA-FAE6DDFAEC08}" srcOrd="0" destOrd="1" presId="urn:microsoft.com/office/officeart/2005/8/layout/hProcess10"/>
    <dgm:cxn modelId="{C93A19DE-DBAE-FB40-83DC-BA1DB9A08848}" srcId="{BE49A81B-D52C-B94D-8041-A836776FFBFB}" destId="{7D6CC514-422F-CB4C-9E9B-E5F4C98BC2C7}" srcOrd="0" destOrd="0" parTransId="{190EDA59-4615-614E-BCEA-5FB6532E3857}" sibTransId="{8B084BC6-1506-4B43-B119-9C9B7640EA2C}"/>
    <dgm:cxn modelId="{680DC9F5-88AF-274D-A00E-6AFAA1CC3A7B}" type="presOf" srcId="{192FF70F-BC54-D345-83E4-64FAD55F4B7E}" destId="{E1A5587E-95B0-EC4B-BEA0-CC9F98811D61}" srcOrd="0" destOrd="0" presId="urn:microsoft.com/office/officeart/2005/8/layout/hProcess10"/>
    <dgm:cxn modelId="{73BEA49D-1780-DD46-9027-B0672C611AA4}" srcId="{BE49A81B-D52C-B94D-8041-A836776FFBFB}" destId="{1B657966-FC92-DD47-85D7-0DC262424A0F}" srcOrd="1" destOrd="0" parTransId="{7DE677AD-997C-5E46-9856-103B444A830F}" sibTransId="{10F9700A-3659-3545-A22B-69BB0C7DE67A}"/>
    <dgm:cxn modelId="{28BD39FB-70EC-484A-BA46-6A1D0709CEFF}" type="presOf" srcId="{2243D7E2-817D-0F43-8C7D-A51B036A0169}" destId="{401B6FCA-0930-AB42-A143-40C03153C983}" srcOrd="0" destOrd="2" presId="urn:microsoft.com/office/officeart/2005/8/layout/hProcess10"/>
    <dgm:cxn modelId="{78CDDAA1-DC8C-BD47-9DCF-70B095F9D55D}" type="presOf" srcId="{D13C2BBB-9558-6246-B316-7450E5417CC1}" destId="{69208DB6-EE05-9D49-B2BA-866F005E1C49}" srcOrd="0" destOrd="2" presId="urn:microsoft.com/office/officeart/2005/8/layout/hProcess10"/>
    <dgm:cxn modelId="{7765D0A7-2236-FB4D-9B41-AC9DC5C29FA1}" type="presOf" srcId="{2466E80C-F9F5-A545-8335-159F59599340}" destId="{27E0B51B-2759-3F40-8B1A-3F3A314910FF}" srcOrd="0" destOrd="0" presId="urn:microsoft.com/office/officeart/2005/8/layout/hProcess10"/>
    <dgm:cxn modelId="{213FA165-B633-9A48-A219-CAB765E0C4CE}" srcId="{192FF70F-BC54-D345-83E4-64FAD55F4B7E}" destId="{A08D7EF6-83A5-9C43-A32F-3ED0DE4ACFF1}" srcOrd="2" destOrd="0" parTransId="{AB2CD99F-3D52-0249-B2AC-4C4B90472997}" sibTransId="{96E21CEA-AFEF-264E-9484-BF9043EA3893}"/>
    <dgm:cxn modelId="{51F8C373-9DCD-0A47-9C11-40932E4BF062}" type="presOf" srcId="{EA13A6F4-2582-794B-B029-AEDE8E114CBC}" destId="{69208DB6-EE05-9D49-B2BA-866F005E1C49}" srcOrd="0" destOrd="1" presId="urn:microsoft.com/office/officeart/2005/8/layout/hProcess10"/>
    <dgm:cxn modelId="{142CFE58-59CF-F64E-889F-954AFEFE3F8F}" type="presOf" srcId="{024ABDAC-3639-034C-A064-216BA808312E}" destId="{57765A1A-A54A-734B-94F8-A2475822BDDE}" srcOrd="1" destOrd="0" presId="urn:microsoft.com/office/officeart/2005/8/layout/hProcess10"/>
    <dgm:cxn modelId="{BF7B53EF-FA81-A143-975E-092167D35274}" srcId="{A08D7EF6-83A5-9C43-A32F-3ED0DE4ACFF1}" destId="{D13C2BBB-9558-6246-B316-7450E5417CC1}" srcOrd="1" destOrd="0" parTransId="{DFEEF16B-B9F5-5E4F-8E6C-20E00EA92B78}" sibTransId="{81F4465A-88A7-2949-B01E-D00FFC25549C}"/>
    <dgm:cxn modelId="{58EAEA5C-D412-ED40-90A4-632F95B79981}" type="presOf" srcId="{A08D7EF6-83A5-9C43-A32F-3ED0DE4ACFF1}" destId="{69208DB6-EE05-9D49-B2BA-866F005E1C49}" srcOrd="0" destOrd="0" presId="urn:microsoft.com/office/officeart/2005/8/layout/hProcess10"/>
    <dgm:cxn modelId="{1090D88E-6E09-DD40-A099-2DBA5F6C6A0C}" srcId="{A9055811-1ED5-9A46-BBA2-DC0E0484D271}" destId="{C6C612EA-8296-8D4B-AFFC-6BF92958E592}" srcOrd="0" destOrd="0" parTransId="{3C044C85-033C-0347-AEE9-A08DEC2FBA19}" sibTransId="{CA8EE394-3088-E240-9D3E-53EB05EB64A2}"/>
    <dgm:cxn modelId="{5DC07E55-641A-8643-9B0D-D9459BF35642}" srcId="{192FF70F-BC54-D345-83E4-64FAD55F4B7E}" destId="{BE49A81B-D52C-B94D-8041-A836776FFBFB}" srcOrd="0" destOrd="0" parTransId="{C4D13E89-33AB-984D-AA59-20154E56A1EC}" sibTransId="{2466E80C-F9F5-A545-8335-159F59599340}"/>
    <dgm:cxn modelId="{376F5E80-A90B-2049-B903-85BE9A17A335}" srcId="{A9055811-1ED5-9A46-BBA2-DC0E0484D271}" destId="{2243D7E2-817D-0F43-8C7D-A51B036A0169}" srcOrd="1" destOrd="0" parTransId="{D569C8ED-53E9-5E43-ADE2-9D58B7CA9BC3}" sibTransId="{39FFC3AF-F037-F943-8FF8-27DDCC93464D}"/>
    <dgm:cxn modelId="{C969F39D-C332-D541-A778-DC322CF5A842}" type="presOf" srcId="{A9055811-1ED5-9A46-BBA2-DC0E0484D271}" destId="{401B6FCA-0930-AB42-A143-40C03153C983}" srcOrd="0" destOrd="0" presId="urn:microsoft.com/office/officeart/2005/8/layout/hProcess10"/>
    <dgm:cxn modelId="{159B08C5-6782-684B-A6A3-A5B0AE6C2965}" type="presOf" srcId="{C6C612EA-8296-8D4B-AFFC-6BF92958E592}" destId="{401B6FCA-0930-AB42-A143-40C03153C983}" srcOrd="0" destOrd="1" presId="urn:microsoft.com/office/officeart/2005/8/layout/hProcess10"/>
    <dgm:cxn modelId="{2F9770F2-59A4-E440-B7AC-399162023E51}" srcId="{A08D7EF6-83A5-9C43-A32F-3ED0DE4ACFF1}" destId="{EA13A6F4-2582-794B-B029-AEDE8E114CBC}" srcOrd="0" destOrd="0" parTransId="{78105634-DC15-A947-ACDC-016488EC74FA}" sibTransId="{E993F14D-62C4-D44B-9F8A-32230742433D}"/>
    <dgm:cxn modelId="{E5D44882-C3D5-B944-BA9E-F260FDF8DE9C}" type="presOf" srcId="{2466E80C-F9F5-A545-8335-159F59599340}" destId="{754762D4-0F1B-E141-9A7E-0887157B79FF}" srcOrd="1" destOrd="0" presId="urn:microsoft.com/office/officeart/2005/8/layout/hProcess10"/>
    <dgm:cxn modelId="{8B46BA4F-EB5C-5549-9F87-FCD8F95378EB}" type="presOf" srcId="{024ABDAC-3639-034C-A064-216BA808312E}" destId="{90125237-C462-0F4D-890C-A2F3ADCD9F82}" srcOrd="0" destOrd="0" presId="urn:microsoft.com/office/officeart/2005/8/layout/hProcess10"/>
    <dgm:cxn modelId="{EB368349-42F4-CF4A-B74C-B1517D92874A}" srcId="{192FF70F-BC54-D345-83E4-64FAD55F4B7E}" destId="{A9055811-1ED5-9A46-BBA2-DC0E0484D271}" srcOrd="1" destOrd="0" parTransId="{539A954A-C4CD-2045-AC25-F898F4F160AA}" sibTransId="{024ABDAC-3639-034C-A064-216BA808312E}"/>
    <dgm:cxn modelId="{C046A1F3-E115-9441-B53D-C0134400DD1B}" type="presOf" srcId="{1B657966-FC92-DD47-85D7-0DC262424A0F}" destId="{D3B873A2-A923-2B46-B3BA-FAE6DDFAEC08}" srcOrd="0" destOrd="2" presId="urn:microsoft.com/office/officeart/2005/8/layout/hProcess10"/>
    <dgm:cxn modelId="{A5836635-1AE1-634D-A8AC-AEE2DC257076}" type="presOf" srcId="{BE49A81B-D52C-B94D-8041-A836776FFBFB}" destId="{D3B873A2-A923-2B46-B3BA-FAE6DDFAEC08}" srcOrd="0" destOrd="0" presId="urn:microsoft.com/office/officeart/2005/8/layout/hProcess10"/>
    <dgm:cxn modelId="{75BE5C50-A18C-7342-A140-176444D53DD7}" type="presParOf" srcId="{E1A5587E-95B0-EC4B-BEA0-CC9F98811D61}" destId="{64069DC7-5CE2-E341-BFE7-50790CE6DE3B}" srcOrd="0" destOrd="0" presId="urn:microsoft.com/office/officeart/2005/8/layout/hProcess10"/>
    <dgm:cxn modelId="{78F8E247-4EF3-7E4F-9317-0B0CBE700540}" type="presParOf" srcId="{64069DC7-5CE2-E341-BFE7-50790CE6DE3B}" destId="{F3D19B1F-335D-C04B-BCEE-9AC7B9738D30}" srcOrd="0" destOrd="0" presId="urn:microsoft.com/office/officeart/2005/8/layout/hProcess10"/>
    <dgm:cxn modelId="{DED2E42A-4DF2-A248-AD1E-E82BCB5AB130}" type="presParOf" srcId="{64069DC7-5CE2-E341-BFE7-50790CE6DE3B}" destId="{D3B873A2-A923-2B46-B3BA-FAE6DDFAEC08}" srcOrd="1" destOrd="0" presId="urn:microsoft.com/office/officeart/2005/8/layout/hProcess10"/>
    <dgm:cxn modelId="{35030E29-6C3A-264F-A395-9880CB619718}" type="presParOf" srcId="{E1A5587E-95B0-EC4B-BEA0-CC9F98811D61}" destId="{27E0B51B-2759-3F40-8B1A-3F3A314910FF}" srcOrd="1" destOrd="0" presId="urn:microsoft.com/office/officeart/2005/8/layout/hProcess10"/>
    <dgm:cxn modelId="{47AA8400-E54E-6940-8612-5FECB8909269}" type="presParOf" srcId="{27E0B51B-2759-3F40-8B1A-3F3A314910FF}" destId="{754762D4-0F1B-E141-9A7E-0887157B79FF}" srcOrd="0" destOrd="0" presId="urn:microsoft.com/office/officeart/2005/8/layout/hProcess10"/>
    <dgm:cxn modelId="{4E17AEB0-BC8A-4D42-BA27-B970836CAF82}" type="presParOf" srcId="{E1A5587E-95B0-EC4B-BEA0-CC9F98811D61}" destId="{9616F895-9F92-4441-AE3D-6902B3EE1C01}" srcOrd="2" destOrd="0" presId="urn:microsoft.com/office/officeart/2005/8/layout/hProcess10"/>
    <dgm:cxn modelId="{036B56A2-0090-4342-9E91-FA073D377824}" type="presParOf" srcId="{9616F895-9F92-4441-AE3D-6902B3EE1C01}" destId="{67C9446A-E41D-FA4A-864D-53A10001ACFE}" srcOrd="0" destOrd="0" presId="urn:microsoft.com/office/officeart/2005/8/layout/hProcess10"/>
    <dgm:cxn modelId="{95EEBD4C-353B-6B4B-8E32-2A38E61937B3}" type="presParOf" srcId="{9616F895-9F92-4441-AE3D-6902B3EE1C01}" destId="{401B6FCA-0930-AB42-A143-40C03153C983}" srcOrd="1" destOrd="0" presId="urn:microsoft.com/office/officeart/2005/8/layout/hProcess10"/>
    <dgm:cxn modelId="{37C02AF2-9779-2D4A-BBE4-30995B62DB0D}" type="presParOf" srcId="{E1A5587E-95B0-EC4B-BEA0-CC9F98811D61}" destId="{90125237-C462-0F4D-890C-A2F3ADCD9F82}" srcOrd="3" destOrd="0" presId="urn:microsoft.com/office/officeart/2005/8/layout/hProcess10"/>
    <dgm:cxn modelId="{7261E7E5-B3BA-5540-8B09-0DF87F66E5B0}" type="presParOf" srcId="{90125237-C462-0F4D-890C-A2F3ADCD9F82}" destId="{57765A1A-A54A-734B-94F8-A2475822BDDE}" srcOrd="0" destOrd="0" presId="urn:microsoft.com/office/officeart/2005/8/layout/hProcess10"/>
    <dgm:cxn modelId="{1B7E5D32-DFC1-DF40-9D28-89B406A006FA}" type="presParOf" srcId="{E1A5587E-95B0-EC4B-BEA0-CC9F98811D61}" destId="{8F25DA53-349C-8144-9488-CA37189F39D2}" srcOrd="4" destOrd="0" presId="urn:microsoft.com/office/officeart/2005/8/layout/hProcess10"/>
    <dgm:cxn modelId="{1E09CA94-52C3-5047-BC51-1E2DB0509367}" type="presParOf" srcId="{8F25DA53-349C-8144-9488-CA37189F39D2}" destId="{CDDBEF0E-7A15-E249-9B12-182BE55F59AA}" srcOrd="0" destOrd="0" presId="urn:microsoft.com/office/officeart/2005/8/layout/hProcess10"/>
    <dgm:cxn modelId="{F42808CB-5FA9-0E48-B71B-FCAC9118E709}" type="presParOf" srcId="{8F25DA53-349C-8144-9488-CA37189F39D2}" destId="{69208DB6-EE05-9D49-B2BA-866F005E1C4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2FF70F-BC54-D345-83E4-64FAD55F4B7E}" type="doc">
      <dgm:prSet loTypeId="urn:microsoft.com/office/officeart/2005/8/layout/hProcess10" loCatId="" qsTypeId="urn:microsoft.com/office/officeart/2005/8/quickstyle/simple1" qsCatId="simple" csTypeId="urn:microsoft.com/office/officeart/2005/8/colors/colorful1" csCatId="colorful" phldr="1"/>
      <dgm:spPr/>
      <dgm:t>
        <a:bodyPr/>
        <a:lstStyle/>
        <a:p>
          <a:endParaRPr lang="en-US"/>
        </a:p>
      </dgm:t>
    </dgm:pt>
    <dgm:pt modelId="{BE49A81B-D52C-B94D-8041-A836776FFBFB}">
      <dgm:prSet phldrT="[Text]"/>
      <dgm:spPr/>
      <dgm:t>
        <a:bodyPr/>
        <a:lstStyle/>
        <a:p>
          <a:r>
            <a:rPr lang="en-US" sz="3100" dirty="0"/>
            <a:t>Grounded Theory</a:t>
          </a:r>
        </a:p>
      </dgm:t>
    </dgm:pt>
    <dgm:pt modelId="{C4D13E89-33AB-984D-AA59-20154E56A1EC}" type="parTrans" cxnId="{5DC07E55-641A-8643-9B0D-D9459BF35642}">
      <dgm:prSet/>
      <dgm:spPr/>
      <dgm:t>
        <a:bodyPr/>
        <a:lstStyle/>
        <a:p>
          <a:endParaRPr lang="en-US"/>
        </a:p>
      </dgm:t>
    </dgm:pt>
    <dgm:pt modelId="{2466E80C-F9F5-A545-8335-159F59599340}" type="sibTrans" cxnId="{5DC07E55-641A-8643-9B0D-D9459BF35642}">
      <dgm:prSet/>
      <dgm:spPr/>
      <dgm:t>
        <a:bodyPr/>
        <a:lstStyle/>
        <a:p>
          <a:endParaRPr lang="en-US"/>
        </a:p>
      </dgm:t>
    </dgm:pt>
    <dgm:pt modelId="{1B657966-FC92-DD47-85D7-0DC262424A0F}">
      <dgm:prSet phldrT="[Text]" custT="1"/>
      <dgm:spPr/>
      <dgm:t>
        <a:bodyPr/>
        <a:lstStyle/>
        <a:p>
          <a:r>
            <a:rPr lang="en-US" sz="2800" dirty="0" err="1"/>
            <a:t>AntConc</a:t>
          </a:r>
          <a:endParaRPr lang="en-US" sz="2800" dirty="0"/>
        </a:p>
      </dgm:t>
    </dgm:pt>
    <dgm:pt modelId="{7DE677AD-997C-5E46-9856-103B444A830F}" type="parTrans" cxnId="{73BEA49D-1780-DD46-9027-B0672C611AA4}">
      <dgm:prSet/>
      <dgm:spPr/>
      <dgm:t>
        <a:bodyPr/>
        <a:lstStyle/>
        <a:p>
          <a:endParaRPr lang="en-US"/>
        </a:p>
      </dgm:t>
    </dgm:pt>
    <dgm:pt modelId="{10F9700A-3659-3545-A22B-69BB0C7DE67A}" type="sibTrans" cxnId="{73BEA49D-1780-DD46-9027-B0672C611AA4}">
      <dgm:prSet/>
      <dgm:spPr/>
      <dgm:t>
        <a:bodyPr/>
        <a:lstStyle/>
        <a:p>
          <a:endParaRPr lang="en-US"/>
        </a:p>
      </dgm:t>
    </dgm:pt>
    <dgm:pt modelId="{A9055811-1ED5-9A46-BBA2-DC0E0484D271}">
      <dgm:prSet phldrT="[Text]"/>
      <dgm:spPr/>
      <dgm:t>
        <a:bodyPr/>
        <a:lstStyle/>
        <a:p>
          <a:r>
            <a:rPr lang="en-US" dirty="0"/>
            <a:t>Shell Noun</a:t>
          </a:r>
        </a:p>
      </dgm:t>
    </dgm:pt>
    <dgm:pt modelId="{539A954A-C4CD-2045-AC25-F898F4F160AA}" type="parTrans" cxnId="{EB368349-42F4-CF4A-B74C-B1517D92874A}">
      <dgm:prSet/>
      <dgm:spPr/>
      <dgm:t>
        <a:bodyPr/>
        <a:lstStyle/>
        <a:p>
          <a:endParaRPr lang="en-US"/>
        </a:p>
      </dgm:t>
    </dgm:pt>
    <dgm:pt modelId="{024ABDAC-3639-034C-A064-216BA808312E}" type="sibTrans" cxnId="{EB368349-42F4-CF4A-B74C-B1517D92874A}">
      <dgm:prSet/>
      <dgm:spPr/>
      <dgm:t>
        <a:bodyPr/>
        <a:lstStyle/>
        <a:p>
          <a:endParaRPr lang="en-US"/>
        </a:p>
      </dgm:t>
    </dgm:pt>
    <dgm:pt modelId="{C6C612EA-8296-8D4B-AFFC-6BF92958E592}">
      <dgm:prSet phldrT="[Text]"/>
      <dgm:spPr/>
      <dgm:t>
        <a:bodyPr/>
        <a:lstStyle/>
        <a:p>
          <a:r>
            <a:rPr lang="en-US" dirty="0"/>
            <a:t>Schmid (2000)</a:t>
          </a:r>
        </a:p>
      </dgm:t>
    </dgm:pt>
    <dgm:pt modelId="{3C044C85-033C-0347-AEE9-A08DEC2FBA19}" type="parTrans" cxnId="{1090D88E-6E09-DD40-A099-2DBA5F6C6A0C}">
      <dgm:prSet/>
      <dgm:spPr/>
      <dgm:t>
        <a:bodyPr/>
        <a:lstStyle/>
        <a:p>
          <a:endParaRPr lang="en-US"/>
        </a:p>
      </dgm:t>
    </dgm:pt>
    <dgm:pt modelId="{CA8EE394-3088-E240-9D3E-53EB05EB64A2}" type="sibTrans" cxnId="{1090D88E-6E09-DD40-A099-2DBA5F6C6A0C}">
      <dgm:prSet/>
      <dgm:spPr/>
      <dgm:t>
        <a:bodyPr/>
        <a:lstStyle/>
        <a:p>
          <a:endParaRPr lang="en-US"/>
        </a:p>
      </dgm:t>
    </dgm:pt>
    <dgm:pt modelId="{2243D7E2-817D-0F43-8C7D-A51B036A0169}">
      <dgm:prSet phldrT="[Text]"/>
      <dgm:spPr/>
      <dgm:t>
        <a:bodyPr/>
        <a:lstStyle/>
        <a:p>
          <a:r>
            <a:rPr lang="en-US" dirty="0"/>
            <a:t>Founders Online – </a:t>
          </a:r>
          <a:r>
            <a:rPr lang="en-US" b="1" i="1" dirty="0"/>
            <a:t>Madison offline</a:t>
          </a:r>
          <a:endParaRPr lang="en-US" dirty="0"/>
        </a:p>
      </dgm:t>
    </dgm:pt>
    <dgm:pt modelId="{D569C8ED-53E9-5E43-ADE2-9D58B7CA9BC3}" type="parTrans" cxnId="{376F5E80-A90B-2049-B903-85BE9A17A335}">
      <dgm:prSet/>
      <dgm:spPr/>
      <dgm:t>
        <a:bodyPr/>
        <a:lstStyle/>
        <a:p>
          <a:endParaRPr lang="en-US"/>
        </a:p>
      </dgm:t>
    </dgm:pt>
    <dgm:pt modelId="{39FFC3AF-F037-F943-8FF8-27DDCC93464D}" type="sibTrans" cxnId="{376F5E80-A90B-2049-B903-85BE9A17A335}">
      <dgm:prSet/>
      <dgm:spPr/>
      <dgm:t>
        <a:bodyPr/>
        <a:lstStyle/>
        <a:p>
          <a:endParaRPr lang="en-US"/>
        </a:p>
      </dgm:t>
    </dgm:pt>
    <dgm:pt modelId="{A08D7EF6-83A5-9C43-A32F-3ED0DE4ACFF1}">
      <dgm:prSet phldrT="[Text]"/>
      <dgm:spPr/>
      <dgm:t>
        <a:bodyPr/>
        <a:lstStyle/>
        <a:p>
          <a:r>
            <a:rPr lang="en-US" dirty="0"/>
            <a:t>Article III patterns</a:t>
          </a:r>
        </a:p>
      </dgm:t>
    </dgm:pt>
    <dgm:pt modelId="{AB2CD99F-3D52-0249-B2AC-4C4B90472997}" type="parTrans" cxnId="{213FA165-B633-9A48-A219-CAB765E0C4CE}">
      <dgm:prSet/>
      <dgm:spPr/>
      <dgm:t>
        <a:bodyPr/>
        <a:lstStyle/>
        <a:p>
          <a:endParaRPr lang="en-US"/>
        </a:p>
      </dgm:t>
    </dgm:pt>
    <dgm:pt modelId="{96E21CEA-AFEF-264E-9484-BF9043EA3893}" type="sibTrans" cxnId="{213FA165-B633-9A48-A219-CAB765E0C4CE}">
      <dgm:prSet/>
      <dgm:spPr/>
      <dgm:t>
        <a:bodyPr/>
        <a:lstStyle/>
        <a:p>
          <a:endParaRPr lang="en-US"/>
        </a:p>
      </dgm:t>
    </dgm:pt>
    <dgm:pt modelId="{D13C2BBB-9558-6246-B316-7450E5417CC1}">
      <dgm:prSet phldrT="[Text]"/>
      <dgm:spPr/>
      <dgm:t>
        <a:bodyPr/>
        <a:lstStyle/>
        <a:p>
          <a:r>
            <a:rPr lang="en-US" dirty="0"/>
            <a:t>COFEA</a:t>
          </a:r>
        </a:p>
      </dgm:t>
    </dgm:pt>
    <dgm:pt modelId="{DFEEF16B-B9F5-5E4F-8E6C-20E00EA92B78}" type="parTrans" cxnId="{BF7B53EF-FA81-A143-975E-092167D35274}">
      <dgm:prSet/>
      <dgm:spPr/>
      <dgm:t>
        <a:bodyPr/>
        <a:lstStyle/>
        <a:p>
          <a:endParaRPr lang="en-US"/>
        </a:p>
      </dgm:t>
    </dgm:pt>
    <dgm:pt modelId="{81F4465A-88A7-2949-B01E-D00FFC25549C}" type="sibTrans" cxnId="{BF7B53EF-FA81-A143-975E-092167D35274}">
      <dgm:prSet/>
      <dgm:spPr/>
      <dgm:t>
        <a:bodyPr/>
        <a:lstStyle/>
        <a:p>
          <a:endParaRPr lang="en-US"/>
        </a:p>
      </dgm:t>
    </dgm:pt>
    <dgm:pt modelId="{7D6CC514-422F-CB4C-9E9B-E5F4C98BC2C7}">
      <dgm:prSet phldrT="[Text]" custT="1"/>
      <dgm:spPr/>
      <dgm:t>
        <a:bodyPr/>
        <a:lstStyle/>
        <a:p>
          <a:r>
            <a:rPr lang="en-US" sz="2800" dirty="0"/>
            <a:t>Founders Online – </a:t>
          </a:r>
          <a:r>
            <a:rPr lang="en-US" sz="2400" b="1" i="1" dirty="0"/>
            <a:t>Madison offline</a:t>
          </a:r>
          <a:endParaRPr lang="en-US" sz="2800" dirty="0"/>
        </a:p>
      </dgm:t>
    </dgm:pt>
    <dgm:pt modelId="{190EDA59-4615-614E-BCEA-5FB6532E3857}" type="parTrans" cxnId="{C93A19DE-DBAE-FB40-83DC-BA1DB9A08848}">
      <dgm:prSet/>
      <dgm:spPr/>
      <dgm:t>
        <a:bodyPr/>
        <a:lstStyle/>
        <a:p>
          <a:endParaRPr lang="en-US"/>
        </a:p>
      </dgm:t>
    </dgm:pt>
    <dgm:pt modelId="{8B084BC6-1506-4B43-B119-9C9B7640EA2C}" type="sibTrans" cxnId="{C93A19DE-DBAE-FB40-83DC-BA1DB9A08848}">
      <dgm:prSet/>
      <dgm:spPr/>
      <dgm:t>
        <a:bodyPr/>
        <a:lstStyle/>
        <a:p>
          <a:endParaRPr lang="en-US"/>
        </a:p>
      </dgm:t>
    </dgm:pt>
    <dgm:pt modelId="{EA13A6F4-2582-794B-B029-AEDE8E114CBC}">
      <dgm:prSet phldrT="[Text]"/>
      <dgm:spPr/>
      <dgm:t>
        <a:bodyPr/>
        <a:lstStyle/>
        <a:p>
          <a:r>
            <a:rPr lang="en-US" dirty="0"/>
            <a:t>3 target patterns</a:t>
          </a:r>
        </a:p>
      </dgm:t>
    </dgm:pt>
    <dgm:pt modelId="{78105634-DC15-A947-ACDC-016488EC74FA}" type="parTrans" cxnId="{2F9770F2-59A4-E440-B7AC-399162023E51}">
      <dgm:prSet/>
      <dgm:spPr/>
      <dgm:t>
        <a:bodyPr/>
        <a:lstStyle/>
        <a:p>
          <a:endParaRPr lang="en-US"/>
        </a:p>
      </dgm:t>
    </dgm:pt>
    <dgm:pt modelId="{E993F14D-62C4-D44B-9F8A-32230742433D}" type="sibTrans" cxnId="{2F9770F2-59A4-E440-B7AC-399162023E51}">
      <dgm:prSet/>
      <dgm:spPr/>
      <dgm:t>
        <a:bodyPr/>
        <a:lstStyle/>
        <a:p>
          <a:endParaRPr lang="en-US"/>
        </a:p>
      </dgm:t>
    </dgm:pt>
    <dgm:pt modelId="{E1A5587E-95B0-EC4B-BEA0-CC9F98811D61}" type="pres">
      <dgm:prSet presAssocID="{192FF70F-BC54-D345-83E4-64FAD55F4B7E}" presName="Name0" presStyleCnt="0">
        <dgm:presLayoutVars>
          <dgm:dir/>
          <dgm:resizeHandles val="exact"/>
        </dgm:presLayoutVars>
      </dgm:prSet>
      <dgm:spPr/>
      <dgm:t>
        <a:bodyPr/>
        <a:lstStyle/>
        <a:p>
          <a:endParaRPr lang="en-US"/>
        </a:p>
      </dgm:t>
    </dgm:pt>
    <dgm:pt modelId="{64069DC7-5CE2-E341-BFE7-50790CE6DE3B}" type="pres">
      <dgm:prSet presAssocID="{BE49A81B-D52C-B94D-8041-A836776FFBFB}" presName="composite" presStyleCnt="0"/>
      <dgm:spPr/>
    </dgm:pt>
    <dgm:pt modelId="{F3D19B1F-335D-C04B-BCEE-9AC7B9738D30}" type="pres">
      <dgm:prSet presAssocID="{BE49A81B-D52C-B94D-8041-A836776FFBFB}" presName="imagSh" presStyleLbl="bgImgPlace1" presStyleIdx="0" presStyleCnt="3"/>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ackgroundRemoval t="1810" b="98190" l="1794" r="96861">
                        <a14:foregroundMark x1="61883" y1="31674" x2="78027" y2="44344"/>
                        <a14:foregroundMark x1="78027" y1="44344" x2="78027" y2="58371"/>
                        <a14:foregroundMark x1="86099" y1="53846" x2="93274" y2="61538"/>
                        <a14:foregroundMark x1="93274" y1="61538" x2="87444" y2="72398"/>
                        <a14:foregroundMark x1="87444" y1="72398" x2="79821" y2="79638"/>
                        <a14:foregroundMark x1="79821" y1="79638" x2="68161" y2="85520"/>
                        <a14:foregroundMark x1="6726" y1="50679" x2="2242" y2="59729"/>
                        <a14:foregroundMark x1="2242" y1="59729" x2="11211" y2="67873"/>
                        <a14:foregroundMark x1="45740" y1="93665" x2="54260" y2="98643"/>
                        <a14:foregroundMark x1="54260" y1="98643" x2="93722" y2="72851"/>
                        <a14:foregroundMark x1="96861" y1="57919" x2="96861" y2="57919"/>
                        <a14:foregroundMark x1="96861" y1="57919" x2="96861" y2="57919"/>
                        <a14:foregroundMark x1="28251" y1="19005" x2="22870" y2="27149"/>
                        <a14:foregroundMark x1="22870" y1="27149" x2="23318" y2="17647"/>
                        <a14:foregroundMark x1="23318" y1="17647" x2="23767" y2="16290"/>
                        <a14:foregroundMark x1="12556" y1="4525" x2="19283" y2="5882"/>
                        <a14:foregroundMark x1="30942" y1="1810" x2="36323" y2="5882"/>
                        <a14:foregroundMark x1="15247" y1="23077" x2="22422" y2="16742"/>
                        <a14:foregroundMark x1="22422" y1="16742" x2="22422" y2="16742"/>
                        <a14:foregroundMark x1="6726" y1="35294" x2="16143" y2="36652"/>
                        <a14:foregroundMark x1="16143" y1="36652" x2="18834" y2="26697"/>
                        <a14:foregroundMark x1="18834" y1="26697" x2="28251" y2="22624"/>
                        <a14:foregroundMark x1="28251" y1="22624" x2="30045" y2="32127"/>
                        <a14:foregroundMark x1="30045" y1="32127" x2="22422" y2="38914"/>
                        <a14:foregroundMark x1="22422" y1="38914" x2="13004" y2="38009"/>
                        <a14:foregroundMark x1="13004" y1="38009" x2="18386" y2="28959"/>
                        <a14:foregroundMark x1="18386" y1="28959" x2="48879" y2="11765"/>
                      </a14:backgroundRemoval>
                    </a14:imgEffect>
                  </a14:imgLayer>
                </a14:imgProps>
              </a:ext>
              <a:ext uri="{28A0092B-C50C-407E-A947-70E740481C1C}">
                <a14:useLocalDpi xmlns:a14="http://schemas.microsoft.com/office/drawing/2010/main"/>
              </a:ext>
            </a:extLst>
          </a:blip>
          <a:srcRect/>
          <a:stretch>
            <a:fillRect/>
          </a:stretch>
        </a:blipFill>
      </dgm:spPr>
    </dgm:pt>
    <dgm:pt modelId="{D3B873A2-A923-2B46-B3BA-FAE6DDFAEC08}" type="pres">
      <dgm:prSet presAssocID="{BE49A81B-D52C-B94D-8041-A836776FFBFB}" presName="txNode" presStyleLbl="node1" presStyleIdx="0" presStyleCnt="3" custScaleX="125077">
        <dgm:presLayoutVars>
          <dgm:bulletEnabled val="1"/>
        </dgm:presLayoutVars>
      </dgm:prSet>
      <dgm:spPr/>
      <dgm:t>
        <a:bodyPr/>
        <a:lstStyle/>
        <a:p>
          <a:endParaRPr lang="en-US"/>
        </a:p>
      </dgm:t>
    </dgm:pt>
    <dgm:pt modelId="{27E0B51B-2759-3F40-8B1A-3F3A314910FF}" type="pres">
      <dgm:prSet presAssocID="{2466E80C-F9F5-A545-8335-159F59599340}" presName="sibTrans" presStyleLbl="sibTrans2D1" presStyleIdx="0" presStyleCnt="2"/>
      <dgm:spPr/>
      <dgm:t>
        <a:bodyPr/>
        <a:lstStyle/>
        <a:p>
          <a:endParaRPr lang="en-US"/>
        </a:p>
      </dgm:t>
    </dgm:pt>
    <dgm:pt modelId="{754762D4-0F1B-E141-9A7E-0887157B79FF}" type="pres">
      <dgm:prSet presAssocID="{2466E80C-F9F5-A545-8335-159F59599340}" presName="connTx" presStyleLbl="sibTrans2D1" presStyleIdx="0" presStyleCnt="2"/>
      <dgm:spPr/>
      <dgm:t>
        <a:bodyPr/>
        <a:lstStyle/>
        <a:p>
          <a:endParaRPr lang="en-US"/>
        </a:p>
      </dgm:t>
    </dgm:pt>
    <dgm:pt modelId="{9616F895-9F92-4441-AE3D-6902B3EE1C01}" type="pres">
      <dgm:prSet presAssocID="{A9055811-1ED5-9A46-BBA2-DC0E0484D271}" presName="composite" presStyleCnt="0"/>
      <dgm:spPr/>
    </dgm:pt>
    <dgm:pt modelId="{67C9446A-E41D-FA4A-864D-53A10001ACFE}" type="pres">
      <dgm:prSet presAssocID="{A9055811-1ED5-9A46-BBA2-DC0E0484D271}" presName="imagSh" presStyleLbl="bgImgPlace1" presStyleIdx="1" presStyleCnt="3"/>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401B6FCA-0930-AB42-A143-40C03153C983}" type="pres">
      <dgm:prSet presAssocID="{A9055811-1ED5-9A46-BBA2-DC0E0484D271}" presName="txNode" presStyleLbl="node1" presStyleIdx="1" presStyleCnt="3" custScaleX="125077">
        <dgm:presLayoutVars>
          <dgm:bulletEnabled val="1"/>
        </dgm:presLayoutVars>
      </dgm:prSet>
      <dgm:spPr/>
      <dgm:t>
        <a:bodyPr/>
        <a:lstStyle/>
        <a:p>
          <a:endParaRPr lang="en-US"/>
        </a:p>
      </dgm:t>
    </dgm:pt>
    <dgm:pt modelId="{90125237-C462-0F4D-890C-A2F3ADCD9F82}" type="pres">
      <dgm:prSet presAssocID="{024ABDAC-3639-034C-A064-216BA808312E}" presName="sibTrans" presStyleLbl="sibTrans2D1" presStyleIdx="1" presStyleCnt="2"/>
      <dgm:spPr/>
      <dgm:t>
        <a:bodyPr/>
        <a:lstStyle/>
        <a:p>
          <a:endParaRPr lang="en-US"/>
        </a:p>
      </dgm:t>
    </dgm:pt>
    <dgm:pt modelId="{57765A1A-A54A-734B-94F8-A2475822BDDE}" type="pres">
      <dgm:prSet presAssocID="{024ABDAC-3639-034C-A064-216BA808312E}" presName="connTx" presStyleLbl="sibTrans2D1" presStyleIdx="1" presStyleCnt="2"/>
      <dgm:spPr/>
      <dgm:t>
        <a:bodyPr/>
        <a:lstStyle/>
        <a:p>
          <a:endParaRPr lang="en-US"/>
        </a:p>
      </dgm:t>
    </dgm:pt>
    <dgm:pt modelId="{8F25DA53-349C-8144-9488-CA37189F39D2}" type="pres">
      <dgm:prSet presAssocID="{A08D7EF6-83A5-9C43-A32F-3ED0DE4ACFF1}" presName="composite" presStyleCnt="0"/>
      <dgm:spPr/>
    </dgm:pt>
    <dgm:pt modelId="{CDDBEF0E-7A15-E249-9B12-182BE55F59AA}" type="pres">
      <dgm:prSet presAssocID="{A08D7EF6-83A5-9C43-A32F-3ED0DE4ACFF1}" presName="imagSh" presStyleLbl="bgImgPlace1" presStyleIdx="2" presStyleCnt="3"/>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69208DB6-EE05-9D49-B2BA-866F005E1C49}" type="pres">
      <dgm:prSet presAssocID="{A08D7EF6-83A5-9C43-A32F-3ED0DE4ACFF1}" presName="txNode" presStyleLbl="node1" presStyleIdx="2" presStyleCnt="3" custScaleX="125077">
        <dgm:presLayoutVars>
          <dgm:bulletEnabled val="1"/>
        </dgm:presLayoutVars>
      </dgm:prSet>
      <dgm:spPr/>
      <dgm:t>
        <a:bodyPr/>
        <a:lstStyle/>
        <a:p>
          <a:endParaRPr lang="en-US"/>
        </a:p>
      </dgm:t>
    </dgm:pt>
  </dgm:ptLst>
  <dgm:cxnLst>
    <dgm:cxn modelId="{A5BF4A3B-EBFA-9441-AC60-584A909EB674}" type="presOf" srcId="{7D6CC514-422F-CB4C-9E9B-E5F4C98BC2C7}" destId="{D3B873A2-A923-2B46-B3BA-FAE6DDFAEC08}" srcOrd="0" destOrd="1" presId="urn:microsoft.com/office/officeart/2005/8/layout/hProcess10"/>
    <dgm:cxn modelId="{C93A19DE-DBAE-FB40-83DC-BA1DB9A08848}" srcId="{BE49A81B-D52C-B94D-8041-A836776FFBFB}" destId="{7D6CC514-422F-CB4C-9E9B-E5F4C98BC2C7}" srcOrd="0" destOrd="0" parTransId="{190EDA59-4615-614E-BCEA-5FB6532E3857}" sibTransId="{8B084BC6-1506-4B43-B119-9C9B7640EA2C}"/>
    <dgm:cxn modelId="{680DC9F5-88AF-274D-A00E-6AFAA1CC3A7B}" type="presOf" srcId="{192FF70F-BC54-D345-83E4-64FAD55F4B7E}" destId="{E1A5587E-95B0-EC4B-BEA0-CC9F98811D61}" srcOrd="0" destOrd="0" presId="urn:microsoft.com/office/officeart/2005/8/layout/hProcess10"/>
    <dgm:cxn modelId="{73BEA49D-1780-DD46-9027-B0672C611AA4}" srcId="{BE49A81B-D52C-B94D-8041-A836776FFBFB}" destId="{1B657966-FC92-DD47-85D7-0DC262424A0F}" srcOrd="1" destOrd="0" parTransId="{7DE677AD-997C-5E46-9856-103B444A830F}" sibTransId="{10F9700A-3659-3545-A22B-69BB0C7DE67A}"/>
    <dgm:cxn modelId="{28BD39FB-70EC-484A-BA46-6A1D0709CEFF}" type="presOf" srcId="{2243D7E2-817D-0F43-8C7D-A51B036A0169}" destId="{401B6FCA-0930-AB42-A143-40C03153C983}" srcOrd="0" destOrd="2" presId="urn:microsoft.com/office/officeart/2005/8/layout/hProcess10"/>
    <dgm:cxn modelId="{78CDDAA1-DC8C-BD47-9DCF-70B095F9D55D}" type="presOf" srcId="{D13C2BBB-9558-6246-B316-7450E5417CC1}" destId="{69208DB6-EE05-9D49-B2BA-866F005E1C49}" srcOrd="0" destOrd="2" presId="urn:microsoft.com/office/officeart/2005/8/layout/hProcess10"/>
    <dgm:cxn modelId="{7765D0A7-2236-FB4D-9B41-AC9DC5C29FA1}" type="presOf" srcId="{2466E80C-F9F5-A545-8335-159F59599340}" destId="{27E0B51B-2759-3F40-8B1A-3F3A314910FF}" srcOrd="0" destOrd="0" presId="urn:microsoft.com/office/officeart/2005/8/layout/hProcess10"/>
    <dgm:cxn modelId="{213FA165-B633-9A48-A219-CAB765E0C4CE}" srcId="{192FF70F-BC54-D345-83E4-64FAD55F4B7E}" destId="{A08D7EF6-83A5-9C43-A32F-3ED0DE4ACFF1}" srcOrd="2" destOrd="0" parTransId="{AB2CD99F-3D52-0249-B2AC-4C4B90472997}" sibTransId="{96E21CEA-AFEF-264E-9484-BF9043EA3893}"/>
    <dgm:cxn modelId="{51F8C373-9DCD-0A47-9C11-40932E4BF062}" type="presOf" srcId="{EA13A6F4-2582-794B-B029-AEDE8E114CBC}" destId="{69208DB6-EE05-9D49-B2BA-866F005E1C49}" srcOrd="0" destOrd="1" presId="urn:microsoft.com/office/officeart/2005/8/layout/hProcess10"/>
    <dgm:cxn modelId="{142CFE58-59CF-F64E-889F-954AFEFE3F8F}" type="presOf" srcId="{024ABDAC-3639-034C-A064-216BA808312E}" destId="{57765A1A-A54A-734B-94F8-A2475822BDDE}" srcOrd="1" destOrd="0" presId="urn:microsoft.com/office/officeart/2005/8/layout/hProcess10"/>
    <dgm:cxn modelId="{BF7B53EF-FA81-A143-975E-092167D35274}" srcId="{A08D7EF6-83A5-9C43-A32F-3ED0DE4ACFF1}" destId="{D13C2BBB-9558-6246-B316-7450E5417CC1}" srcOrd="1" destOrd="0" parTransId="{DFEEF16B-B9F5-5E4F-8E6C-20E00EA92B78}" sibTransId="{81F4465A-88A7-2949-B01E-D00FFC25549C}"/>
    <dgm:cxn modelId="{58EAEA5C-D412-ED40-90A4-632F95B79981}" type="presOf" srcId="{A08D7EF6-83A5-9C43-A32F-3ED0DE4ACFF1}" destId="{69208DB6-EE05-9D49-B2BA-866F005E1C49}" srcOrd="0" destOrd="0" presId="urn:microsoft.com/office/officeart/2005/8/layout/hProcess10"/>
    <dgm:cxn modelId="{1090D88E-6E09-DD40-A099-2DBA5F6C6A0C}" srcId="{A9055811-1ED5-9A46-BBA2-DC0E0484D271}" destId="{C6C612EA-8296-8D4B-AFFC-6BF92958E592}" srcOrd="0" destOrd="0" parTransId="{3C044C85-033C-0347-AEE9-A08DEC2FBA19}" sibTransId="{CA8EE394-3088-E240-9D3E-53EB05EB64A2}"/>
    <dgm:cxn modelId="{5DC07E55-641A-8643-9B0D-D9459BF35642}" srcId="{192FF70F-BC54-D345-83E4-64FAD55F4B7E}" destId="{BE49A81B-D52C-B94D-8041-A836776FFBFB}" srcOrd="0" destOrd="0" parTransId="{C4D13E89-33AB-984D-AA59-20154E56A1EC}" sibTransId="{2466E80C-F9F5-A545-8335-159F59599340}"/>
    <dgm:cxn modelId="{376F5E80-A90B-2049-B903-85BE9A17A335}" srcId="{A9055811-1ED5-9A46-BBA2-DC0E0484D271}" destId="{2243D7E2-817D-0F43-8C7D-A51B036A0169}" srcOrd="1" destOrd="0" parTransId="{D569C8ED-53E9-5E43-ADE2-9D58B7CA9BC3}" sibTransId="{39FFC3AF-F037-F943-8FF8-27DDCC93464D}"/>
    <dgm:cxn modelId="{C969F39D-C332-D541-A778-DC322CF5A842}" type="presOf" srcId="{A9055811-1ED5-9A46-BBA2-DC0E0484D271}" destId="{401B6FCA-0930-AB42-A143-40C03153C983}" srcOrd="0" destOrd="0" presId="urn:microsoft.com/office/officeart/2005/8/layout/hProcess10"/>
    <dgm:cxn modelId="{159B08C5-6782-684B-A6A3-A5B0AE6C2965}" type="presOf" srcId="{C6C612EA-8296-8D4B-AFFC-6BF92958E592}" destId="{401B6FCA-0930-AB42-A143-40C03153C983}" srcOrd="0" destOrd="1" presId="urn:microsoft.com/office/officeart/2005/8/layout/hProcess10"/>
    <dgm:cxn modelId="{2F9770F2-59A4-E440-B7AC-399162023E51}" srcId="{A08D7EF6-83A5-9C43-A32F-3ED0DE4ACFF1}" destId="{EA13A6F4-2582-794B-B029-AEDE8E114CBC}" srcOrd="0" destOrd="0" parTransId="{78105634-DC15-A947-ACDC-016488EC74FA}" sibTransId="{E993F14D-62C4-D44B-9F8A-32230742433D}"/>
    <dgm:cxn modelId="{E5D44882-C3D5-B944-BA9E-F260FDF8DE9C}" type="presOf" srcId="{2466E80C-F9F5-A545-8335-159F59599340}" destId="{754762D4-0F1B-E141-9A7E-0887157B79FF}" srcOrd="1" destOrd="0" presId="urn:microsoft.com/office/officeart/2005/8/layout/hProcess10"/>
    <dgm:cxn modelId="{8B46BA4F-EB5C-5549-9F87-FCD8F95378EB}" type="presOf" srcId="{024ABDAC-3639-034C-A064-216BA808312E}" destId="{90125237-C462-0F4D-890C-A2F3ADCD9F82}" srcOrd="0" destOrd="0" presId="urn:microsoft.com/office/officeart/2005/8/layout/hProcess10"/>
    <dgm:cxn modelId="{EB368349-42F4-CF4A-B74C-B1517D92874A}" srcId="{192FF70F-BC54-D345-83E4-64FAD55F4B7E}" destId="{A9055811-1ED5-9A46-BBA2-DC0E0484D271}" srcOrd="1" destOrd="0" parTransId="{539A954A-C4CD-2045-AC25-F898F4F160AA}" sibTransId="{024ABDAC-3639-034C-A064-216BA808312E}"/>
    <dgm:cxn modelId="{C046A1F3-E115-9441-B53D-C0134400DD1B}" type="presOf" srcId="{1B657966-FC92-DD47-85D7-0DC262424A0F}" destId="{D3B873A2-A923-2B46-B3BA-FAE6DDFAEC08}" srcOrd="0" destOrd="2" presId="urn:microsoft.com/office/officeart/2005/8/layout/hProcess10"/>
    <dgm:cxn modelId="{A5836635-1AE1-634D-A8AC-AEE2DC257076}" type="presOf" srcId="{BE49A81B-D52C-B94D-8041-A836776FFBFB}" destId="{D3B873A2-A923-2B46-B3BA-FAE6DDFAEC08}" srcOrd="0" destOrd="0" presId="urn:microsoft.com/office/officeart/2005/8/layout/hProcess10"/>
    <dgm:cxn modelId="{75BE5C50-A18C-7342-A140-176444D53DD7}" type="presParOf" srcId="{E1A5587E-95B0-EC4B-BEA0-CC9F98811D61}" destId="{64069DC7-5CE2-E341-BFE7-50790CE6DE3B}" srcOrd="0" destOrd="0" presId="urn:microsoft.com/office/officeart/2005/8/layout/hProcess10"/>
    <dgm:cxn modelId="{78F8E247-4EF3-7E4F-9317-0B0CBE700540}" type="presParOf" srcId="{64069DC7-5CE2-E341-BFE7-50790CE6DE3B}" destId="{F3D19B1F-335D-C04B-BCEE-9AC7B9738D30}" srcOrd="0" destOrd="0" presId="urn:microsoft.com/office/officeart/2005/8/layout/hProcess10"/>
    <dgm:cxn modelId="{DED2E42A-4DF2-A248-AD1E-E82BCB5AB130}" type="presParOf" srcId="{64069DC7-5CE2-E341-BFE7-50790CE6DE3B}" destId="{D3B873A2-A923-2B46-B3BA-FAE6DDFAEC08}" srcOrd="1" destOrd="0" presId="urn:microsoft.com/office/officeart/2005/8/layout/hProcess10"/>
    <dgm:cxn modelId="{35030E29-6C3A-264F-A395-9880CB619718}" type="presParOf" srcId="{E1A5587E-95B0-EC4B-BEA0-CC9F98811D61}" destId="{27E0B51B-2759-3F40-8B1A-3F3A314910FF}" srcOrd="1" destOrd="0" presId="urn:microsoft.com/office/officeart/2005/8/layout/hProcess10"/>
    <dgm:cxn modelId="{47AA8400-E54E-6940-8612-5FECB8909269}" type="presParOf" srcId="{27E0B51B-2759-3F40-8B1A-3F3A314910FF}" destId="{754762D4-0F1B-E141-9A7E-0887157B79FF}" srcOrd="0" destOrd="0" presId="urn:microsoft.com/office/officeart/2005/8/layout/hProcess10"/>
    <dgm:cxn modelId="{4E17AEB0-BC8A-4D42-BA27-B970836CAF82}" type="presParOf" srcId="{E1A5587E-95B0-EC4B-BEA0-CC9F98811D61}" destId="{9616F895-9F92-4441-AE3D-6902B3EE1C01}" srcOrd="2" destOrd="0" presId="urn:microsoft.com/office/officeart/2005/8/layout/hProcess10"/>
    <dgm:cxn modelId="{036B56A2-0090-4342-9E91-FA073D377824}" type="presParOf" srcId="{9616F895-9F92-4441-AE3D-6902B3EE1C01}" destId="{67C9446A-E41D-FA4A-864D-53A10001ACFE}" srcOrd="0" destOrd="0" presId="urn:microsoft.com/office/officeart/2005/8/layout/hProcess10"/>
    <dgm:cxn modelId="{95EEBD4C-353B-6B4B-8E32-2A38E61937B3}" type="presParOf" srcId="{9616F895-9F92-4441-AE3D-6902B3EE1C01}" destId="{401B6FCA-0930-AB42-A143-40C03153C983}" srcOrd="1" destOrd="0" presId="urn:microsoft.com/office/officeart/2005/8/layout/hProcess10"/>
    <dgm:cxn modelId="{37C02AF2-9779-2D4A-BBE4-30995B62DB0D}" type="presParOf" srcId="{E1A5587E-95B0-EC4B-BEA0-CC9F98811D61}" destId="{90125237-C462-0F4D-890C-A2F3ADCD9F82}" srcOrd="3" destOrd="0" presId="urn:microsoft.com/office/officeart/2005/8/layout/hProcess10"/>
    <dgm:cxn modelId="{7261E7E5-B3BA-5540-8B09-0DF87F66E5B0}" type="presParOf" srcId="{90125237-C462-0F4D-890C-A2F3ADCD9F82}" destId="{57765A1A-A54A-734B-94F8-A2475822BDDE}" srcOrd="0" destOrd="0" presId="urn:microsoft.com/office/officeart/2005/8/layout/hProcess10"/>
    <dgm:cxn modelId="{1B7E5D32-DFC1-DF40-9D28-89B406A006FA}" type="presParOf" srcId="{E1A5587E-95B0-EC4B-BEA0-CC9F98811D61}" destId="{8F25DA53-349C-8144-9488-CA37189F39D2}" srcOrd="4" destOrd="0" presId="urn:microsoft.com/office/officeart/2005/8/layout/hProcess10"/>
    <dgm:cxn modelId="{1E09CA94-52C3-5047-BC51-1E2DB0509367}" type="presParOf" srcId="{8F25DA53-349C-8144-9488-CA37189F39D2}" destId="{CDDBEF0E-7A15-E249-9B12-182BE55F59AA}" srcOrd="0" destOrd="0" presId="urn:microsoft.com/office/officeart/2005/8/layout/hProcess10"/>
    <dgm:cxn modelId="{F42808CB-5FA9-0E48-B71B-FCAC9118E709}" type="presParOf" srcId="{8F25DA53-349C-8144-9488-CA37189F39D2}" destId="{69208DB6-EE05-9D49-B2BA-866F005E1C4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E22D2C-2E90-40BE-A703-3E222C3F59DC}"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FCA30EC-7A26-4879-B2F1-06943CDC35F0}">
      <dgm:prSet custT="1"/>
      <dgm:spPr/>
      <dgm:t>
        <a:bodyPr/>
        <a:lstStyle/>
        <a:p>
          <a:pPr>
            <a:lnSpc>
              <a:spcPct val="100000"/>
            </a:lnSpc>
          </a:pPr>
          <a:r>
            <a:rPr lang="en-US" sz="2300" dirty="0"/>
            <a:t>Lexical word combinations</a:t>
          </a:r>
        </a:p>
      </dgm:t>
    </dgm:pt>
    <dgm:pt modelId="{6E08072F-F486-4F45-8289-5305CD083C7C}" type="parTrans" cxnId="{70B66AEB-1CDE-40BB-B63B-A8E819F87953}">
      <dgm:prSet/>
      <dgm:spPr/>
      <dgm:t>
        <a:bodyPr/>
        <a:lstStyle/>
        <a:p>
          <a:endParaRPr lang="en-US"/>
        </a:p>
      </dgm:t>
    </dgm:pt>
    <dgm:pt modelId="{9DBD150F-EDE8-45DE-9CB5-D364FF8B3584}" type="sibTrans" cxnId="{70B66AEB-1CDE-40BB-B63B-A8E819F87953}">
      <dgm:prSet/>
      <dgm:spPr/>
      <dgm:t>
        <a:bodyPr/>
        <a:lstStyle/>
        <a:p>
          <a:endParaRPr lang="en-US"/>
        </a:p>
      </dgm:t>
    </dgm:pt>
    <dgm:pt modelId="{5B5783A4-1154-40E2-BD8F-A8D1B476BAD8}">
      <dgm:prSet custT="1"/>
      <dgm:spPr/>
      <dgm:t>
        <a:bodyPr/>
        <a:lstStyle/>
        <a:p>
          <a:pPr>
            <a:lnSpc>
              <a:spcPct val="100000"/>
            </a:lnSpc>
          </a:pPr>
          <a:r>
            <a:rPr lang="en-US" sz="2300" dirty="0"/>
            <a:t>Statistical</a:t>
          </a:r>
          <a:r>
            <a:rPr lang="en-US" sz="2300" dirty="0" smtClean="0"/>
            <a:t>/ quantitative </a:t>
          </a:r>
          <a:r>
            <a:rPr lang="en-US" sz="2300" dirty="0"/>
            <a:t>results</a:t>
          </a:r>
        </a:p>
      </dgm:t>
    </dgm:pt>
    <dgm:pt modelId="{804CC92A-C1A3-48EC-ADF5-8710D98AE4DD}" type="parTrans" cxnId="{CA57DFE8-1EFE-4A2A-B7BE-E8574DEE7A3E}">
      <dgm:prSet/>
      <dgm:spPr/>
      <dgm:t>
        <a:bodyPr/>
        <a:lstStyle/>
        <a:p>
          <a:endParaRPr lang="en-US"/>
        </a:p>
      </dgm:t>
    </dgm:pt>
    <dgm:pt modelId="{E5BAA076-728F-48CD-978D-A673D21FC0B3}" type="sibTrans" cxnId="{CA57DFE8-1EFE-4A2A-B7BE-E8574DEE7A3E}">
      <dgm:prSet/>
      <dgm:spPr/>
      <dgm:t>
        <a:bodyPr/>
        <a:lstStyle/>
        <a:p>
          <a:endParaRPr lang="en-US"/>
        </a:p>
      </dgm:t>
    </dgm:pt>
    <dgm:pt modelId="{9B72ED44-C2BC-4B7D-B5A2-EF68B9BECF84}">
      <dgm:prSet/>
      <dgm:spPr/>
      <dgm:t>
        <a:bodyPr/>
        <a:lstStyle/>
        <a:p>
          <a:pPr>
            <a:lnSpc>
              <a:spcPct val="100000"/>
            </a:lnSpc>
          </a:pPr>
          <a:r>
            <a:rPr lang="en-US" dirty="0"/>
            <a:t>MI (Mutual Information)</a:t>
          </a:r>
        </a:p>
      </dgm:t>
    </dgm:pt>
    <dgm:pt modelId="{4323C0FC-1A39-47B8-9AE8-6BEE3189F1CD}" type="parTrans" cxnId="{D4DA5132-50C7-4C1B-8428-4D81183C3B96}">
      <dgm:prSet/>
      <dgm:spPr/>
      <dgm:t>
        <a:bodyPr/>
        <a:lstStyle/>
        <a:p>
          <a:endParaRPr lang="en-US"/>
        </a:p>
      </dgm:t>
    </dgm:pt>
    <dgm:pt modelId="{50CD685B-D4E8-4BEA-B455-3B7BF31BFF08}" type="sibTrans" cxnId="{D4DA5132-50C7-4C1B-8428-4D81183C3B96}">
      <dgm:prSet/>
      <dgm:spPr/>
      <dgm:t>
        <a:bodyPr/>
        <a:lstStyle/>
        <a:p>
          <a:endParaRPr lang="en-US"/>
        </a:p>
      </dgm:t>
    </dgm:pt>
    <dgm:pt modelId="{439DF387-36AE-4452-8F60-683B5969D7EC}">
      <dgm:prSet/>
      <dgm:spPr/>
      <dgm:t>
        <a:bodyPr/>
        <a:lstStyle/>
        <a:p>
          <a:pPr>
            <a:lnSpc>
              <a:spcPct val="100000"/>
            </a:lnSpc>
          </a:pPr>
          <a:r>
            <a:rPr lang="en-US" dirty="0"/>
            <a:t>Semantic association</a:t>
          </a:r>
        </a:p>
      </dgm:t>
    </dgm:pt>
    <dgm:pt modelId="{369FE2A9-D490-4676-9FFE-B64030329138}" type="parTrans" cxnId="{43F81091-6EA6-4F1E-A213-5A5DA4106984}">
      <dgm:prSet/>
      <dgm:spPr/>
      <dgm:t>
        <a:bodyPr/>
        <a:lstStyle/>
        <a:p>
          <a:endParaRPr lang="en-US"/>
        </a:p>
      </dgm:t>
    </dgm:pt>
    <dgm:pt modelId="{1622A9E1-C7BD-41E9-98C9-0764457C42C6}" type="sibTrans" cxnId="{43F81091-6EA6-4F1E-A213-5A5DA4106984}">
      <dgm:prSet/>
      <dgm:spPr/>
      <dgm:t>
        <a:bodyPr/>
        <a:lstStyle/>
        <a:p>
          <a:endParaRPr lang="en-US"/>
        </a:p>
      </dgm:t>
    </dgm:pt>
    <dgm:pt modelId="{EFDB22E3-3FE6-400E-B13D-8598CC884678}" type="pres">
      <dgm:prSet presAssocID="{99E22D2C-2E90-40BE-A703-3E222C3F59DC}" presName="root" presStyleCnt="0">
        <dgm:presLayoutVars>
          <dgm:dir/>
          <dgm:resizeHandles val="exact"/>
        </dgm:presLayoutVars>
      </dgm:prSet>
      <dgm:spPr/>
      <dgm:t>
        <a:bodyPr/>
        <a:lstStyle/>
        <a:p>
          <a:endParaRPr lang="en-US"/>
        </a:p>
      </dgm:t>
    </dgm:pt>
    <dgm:pt modelId="{247AA792-DE73-4167-B742-13E7C5BB8EDC}" type="pres">
      <dgm:prSet presAssocID="{1FCA30EC-7A26-4879-B2F1-06943CDC35F0}" presName="compNode" presStyleCnt="0"/>
      <dgm:spPr/>
    </dgm:pt>
    <dgm:pt modelId="{AD9F7474-ABEC-4BB8-892C-10841691D389}" type="pres">
      <dgm:prSet presAssocID="{1FCA30EC-7A26-4879-B2F1-06943CDC35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BE5C51D-5018-4828-BCEB-5E201B5BC207}" type="pres">
      <dgm:prSet presAssocID="{1FCA30EC-7A26-4879-B2F1-06943CDC35F0}" presName="spaceRect" presStyleCnt="0"/>
      <dgm:spPr/>
    </dgm:pt>
    <dgm:pt modelId="{91B204FE-ED8F-4C49-B03C-82CAC7D85EEA}" type="pres">
      <dgm:prSet presAssocID="{1FCA30EC-7A26-4879-B2F1-06943CDC35F0}" presName="textRect" presStyleLbl="revTx" presStyleIdx="0" presStyleCnt="4">
        <dgm:presLayoutVars>
          <dgm:chMax val="1"/>
          <dgm:chPref val="1"/>
        </dgm:presLayoutVars>
      </dgm:prSet>
      <dgm:spPr/>
      <dgm:t>
        <a:bodyPr/>
        <a:lstStyle/>
        <a:p>
          <a:endParaRPr lang="en-US"/>
        </a:p>
      </dgm:t>
    </dgm:pt>
    <dgm:pt modelId="{A1EDCD99-7A1B-4394-9685-550452F87409}" type="pres">
      <dgm:prSet presAssocID="{9DBD150F-EDE8-45DE-9CB5-D364FF8B3584}" presName="sibTrans" presStyleCnt="0"/>
      <dgm:spPr/>
    </dgm:pt>
    <dgm:pt modelId="{35E842C0-06D5-4953-B3DD-58D305F46BBB}" type="pres">
      <dgm:prSet presAssocID="{5B5783A4-1154-40E2-BD8F-A8D1B476BAD8}" presName="compNode" presStyleCnt="0"/>
      <dgm:spPr/>
    </dgm:pt>
    <dgm:pt modelId="{BAE02972-47AE-48FB-BABC-07D44FEF9BCA}" type="pres">
      <dgm:prSet presAssocID="{5B5783A4-1154-40E2-BD8F-A8D1B476BA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4374B23B-EDDD-44F0-979D-B4276E806D56}" type="pres">
      <dgm:prSet presAssocID="{5B5783A4-1154-40E2-BD8F-A8D1B476BAD8}" presName="spaceRect" presStyleCnt="0"/>
      <dgm:spPr/>
    </dgm:pt>
    <dgm:pt modelId="{DA64D217-9FEA-41ED-ABB2-5D6967C2CFF0}" type="pres">
      <dgm:prSet presAssocID="{5B5783A4-1154-40E2-BD8F-A8D1B476BAD8}" presName="textRect" presStyleLbl="revTx" presStyleIdx="1" presStyleCnt="4">
        <dgm:presLayoutVars>
          <dgm:chMax val="1"/>
          <dgm:chPref val="1"/>
        </dgm:presLayoutVars>
      </dgm:prSet>
      <dgm:spPr/>
      <dgm:t>
        <a:bodyPr/>
        <a:lstStyle/>
        <a:p>
          <a:endParaRPr lang="en-US"/>
        </a:p>
      </dgm:t>
    </dgm:pt>
    <dgm:pt modelId="{130880ED-A24B-4C24-BA49-AD527B9988C8}" type="pres">
      <dgm:prSet presAssocID="{E5BAA076-728F-48CD-978D-A673D21FC0B3}" presName="sibTrans" presStyleCnt="0"/>
      <dgm:spPr/>
    </dgm:pt>
    <dgm:pt modelId="{DEB6418C-B335-466E-8AEF-E5C1EB7A5F6A}" type="pres">
      <dgm:prSet presAssocID="{9B72ED44-C2BC-4B7D-B5A2-EF68B9BECF84}" presName="compNode" presStyleCnt="0"/>
      <dgm:spPr/>
    </dgm:pt>
    <dgm:pt modelId="{DF706B95-BE81-4640-AC52-AB169E2E03CE}" type="pres">
      <dgm:prSet presAssocID="{9B72ED44-C2BC-4B7D-B5A2-EF68B9BECF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ve Letter"/>
        </a:ext>
      </dgm:extLst>
    </dgm:pt>
    <dgm:pt modelId="{A2305E49-DEEC-4BB4-921A-1EC0B7FC6A93}" type="pres">
      <dgm:prSet presAssocID="{9B72ED44-C2BC-4B7D-B5A2-EF68B9BECF84}" presName="spaceRect" presStyleCnt="0"/>
      <dgm:spPr/>
    </dgm:pt>
    <dgm:pt modelId="{1F788ABB-4158-465F-8331-150B3CF4DBF2}" type="pres">
      <dgm:prSet presAssocID="{9B72ED44-C2BC-4B7D-B5A2-EF68B9BECF84}" presName="textRect" presStyleLbl="revTx" presStyleIdx="2" presStyleCnt="4">
        <dgm:presLayoutVars>
          <dgm:chMax val="1"/>
          <dgm:chPref val="1"/>
        </dgm:presLayoutVars>
      </dgm:prSet>
      <dgm:spPr/>
      <dgm:t>
        <a:bodyPr/>
        <a:lstStyle/>
        <a:p>
          <a:endParaRPr lang="en-US"/>
        </a:p>
      </dgm:t>
    </dgm:pt>
    <dgm:pt modelId="{D244FBED-BC20-4D5F-9202-F6ED29F49DC9}" type="pres">
      <dgm:prSet presAssocID="{50CD685B-D4E8-4BEA-B455-3B7BF31BFF08}" presName="sibTrans" presStyleCnt="0"/>
      <dgm:spPr/>
    </dgm:pt>
    <dgm:pt modelId="{BDCCD855-E920-455A-8CA4-FCAEE273D3D7}" type="pres">
      <dgm:prSet presAssocID="{439DF387-36AE-4452-8F60-683B5969D7EC}" presName="compNode" presStyleCnt="0"/>
      <dgm:spPr/>
    </dgm:pt>
    <dgm:pt modelId="{5B0534EB-F56E-466A-B2DF-25F8E8137D09}" type="pres">
      <dgm:prSet presAssocID="{439DF387-36AE-4452-8F60-683B5969D7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a:ext>
      </dgm:extLst>
    </dgm:pt>
    <dgm:pt modelId="{A524A77E-FDA8-422D-9B4C-444D82478BE1}" type="pres">
      <dgm:prSet presAssocID="{439DF387-36AE-4452-8F60-683B5969D7EC}" presName="spaceRect" presStyleCnt="0"/>
      <dgm:spPr/>
    </dgm:pt>
    <dgm:pt modelId="{FDA5165D-2FB9-4049-B023-9B690939DADD}" type="pres">
      <dgm:prSet presAssocID="{439DF387-36AE-4452-8F60-683B5969D7EC}" presName="textRect" presStyleLbl="revTx" presStyleIdx="3" presStyleCnt="4">
        <dgm:presLayoutVars>
          <dgm:chMax val="1"/>
          <dgm:chPref val="1"/>
        </dgm:presLayoutVars>
      </dgm:prSet>
      <dgm:spPr/>
      <dgm:t>
        <a:bodyPr/>
        <a:lstStyle/>
        <a:p>
          <a:endParaRPr lang="en-US"/>
        </a:p>
      </dgm:t>
    </dgm:pt>
  </dgm:ptLst>
  <dgm:cxnLst>
    <dgm:cxn modelId="{425AB290-997B-9044-8007-2B0E78A90119}" type="presOf" srcId="{1FCA30EC-7A26-4879-B2F1-06943CDC35F0}" destId="{91B204FE-ED8F-4C49-B03C-82CAC7D85EEA}" srcOrd="0" destOrd="0" presId="urn:microsoft.com/office/officeart/2018/2/layout/IconLabelList"/>
    <dgm:cxn modelId="{43F81091-6EA6-4F1E-A213-5A5DA4106984}" srcId="{99E22D2C-2E90-40BE-A703-3E222C3F59DC}" destId="{439DF387-36AE-4452-8F60-683B5969D7EC}" srcOrd="3" destOrd="0" parTransId="{369FE2A9-D490-4676-9FFE-B64030329138}" sibTransId="{1622A9E1-C7BD-41E9-98C9-0764457C42C6}"/>
    <dgm:cxn modelId="{D4DA5132-50C7-4C1B-8428-4D81183C3B96}" srcId="{99E22D2C-2E90-40BE-A703-3E222C3F59DC}" destId="{9B72ED44-C2BC-4B7D-B5A2-EF68B9BECF84}" srcOrd="2" destOrd="0" parTransId="{4323C0FC-1A39-47B8-9AE8-6BEE3189F1CD}" sibTransId="{50CD685B-D4E8-4BEA-B455-3B7BF31BFF08}"/>
    <dgm:cxn modelId="{6D1A590E-D495-AB40-BF0A-24E9C562A4AC}" type="presOf" srcId="{9B72ED44-C2BC-4B7D-B5A2-EF68B9BECF84}" destId="{1F788ABB-4158-465F-8331-150B3CF4DBF2}" srcOrd="0" destOrd="0" presId="urn:microsoft.com/office/officeart/2018/2/layout/IconLabelList"/>
    <dgm:cxn modelId="{97CDF0C5-8E60-EB49-A3B1-C1868F96EA58}" type="presOf" srcId="{5B5783A4-1154-40E2-BD8F-A8D1B476BAD8}" destId="{DA64D217-9FEA-41ED-ABB2-5D6967C2CFF0}" srcOrd="0" destOrd="0" presId="urn:microsoft.com/office/officeart/2018/2/layout/IconLabelList"/>
    <dgm:cxn modelId="{59FC81C8-5E95-3947-8522-777A6D3D5911}" type="presOf" srcId="{439DF387-36AE-4452-8F60-683B5969D7EC}" destId="{FDA5165D-2FB9-4049-B023-9B690939DADD}" srcOrd="0" destOrd="0" presId="urn:microsoft.com/office/officeart/2018/2/layout/IconLabelList"/>
    <dgm:cxn modelId="{CA57DFE8-1EFE-4A2A-B7BE-E8574DEE7A3E}" srcId="{99E22D2C-2E90-40BE-A703-3E222C3F59DC}" destId="{5B5783A4-1154-40E2-BD8F-A8D1B476BAD8}" srcOrd="1" destOrd="0" parTransId="{804CC92A-C1A3-48EC-ADF5-8710D98AE4DD}" sibTransId="{E5BAA076-728F-48CD-978D-A673D21FC0B3}"/>
    <dgm:cxn modelId="{70B66AEB-1CDE-40BB-B63B-A8E819F87953}" srcId="{99E22D2C-2E90-40BE-A703-3E222C3F59DC}" destId="{1FCA30EC-7A26-4879-B2F1-06943CDC35F0}" srcOrd="0" destOrd="0" parTransId="{6E08072F-F486-4F45-8289-5305CD083C7C}" sibTransId="{9DBD150F-EDE8-45DE-9CB5-D364FF8B3584}"/>
    <dgm:cxn modelId="{5E02BEF8-D327-9A43-A85E-9DE714EAF957}" type="presOf" srcId="{99E22D2C-2E90-40BE-A703-3E222C3F59DC}" destId="{EFDB22E3-3FE6-400E-B13D-8598CC884678}" srcOrd="0" destOrd="0" presId="urn:microsoft.com/office/officeart/2018/2/layout/IconLabelList"/>
    <dgm:cxn modelId="{AE8F9638-AD17-4848-B767-2A06967CE520}" type="presParOf" srcId="{EFDB22E3-3FE6-400E-B13D-8598CC884678}" destId="{247AA792-DE73-4167-B742-13E7C5BB8EDC}" srcOrd="0" destOrd="0" presId="urn:microsoft.com/office/officeart/2018/2/layout/IconLabelList"/>
    <dgm:cxn modelId="{CBD60E9E-4A3F-A543-9E2B-823F79711894}" type="presParOf" srcId="{247AA792-DE73-4167-B742-13E7C5BB8EDC}" destId="{AD9F7474-ABEC-4BB8-892C-10841691D389}" srcOrd="0" destOrd="0" presId="urn:microsoft.com/office/officeart/2018/2/layout/IconLabelList"/>
    <dgm:cxn modelId="{399DDA21-3EC9-7C46-8763-C5BC22664545}" type="presParOf" srcId="{247AA792-DE73-4167-B742-13E7C5BB8EDC}" destId="{8BE5C51D-5018-4828-BCEB-5E201B5BC207}" srcOrd="1" destOrd="0" presId="urn:microsoft.com/office/officeart/2018/2/layout/IconLabelList"/>
    <dgm:cxn modelId="{4BE7A1D1-1DD4-F34B-83A5-0334D4E9302F}" type="presParOf" srcId="{247AA792-DE73-4167-B742-13E7C5BB8EDC}" destId="{91B204FE-ED8F-4C49-B03C-82CAC7D85EEA}" srcOrd="2" destOrd="0" presId="urn:microsoft.com/office/officeart/2018/2/layout/IconLabelList"/>
    <dgm:cxn modelId="{DF015D89-91A6-B94A-934B-FFC9403536D8}" type="presParOf" srcId="{EFDB22E3-3FE6-400E-B13D-8598CC884678}" destId="{A1EDCD99-7A1B-4394-9685-550452F87409}" srcOrd="1" destOrd="0" presId="urn:microsoft.com/office/officeart/2018/2/layout/IconLabelList"/>
    <dgm:cxn modelId="{CD9EE481-57B5-3C44-AD48-00F3068CB0DB}" type="presParOf" srcId="{EFDB22E3-3FE6-400E-B13D-8598CC884678}" destId="{35E842C0-06D5-4953-B3DD-58D305F46BBB}" srcOrd="2" destOrd="0" presId="urn:microsoft.com/office/officeart/2018/2/layout/IconLabelList"/>
    <dgm:cxn modelId="{E55016F4-29A3-D640-ADDE-223E27ECEE0E}" type="presParOf" srcId="{35E842C0-06D5-4953-B3DD-58D305F46BBB}" destId="{BAE02972-47AE-48FB-BABC-07D44FEF9BCA}" srcOrd="0" destOrd="0" presId="urn:microsoft.com/office/officeart/2018/2/layout/IconLabelList"/>
    <dgm:cxn modelId="{BD1F7A53-7D0D-804D-9409-5BE730E3E62B}" type="presParOf" srcId="{35E842C0-06D5-4953-B3DD-58D305F46BBB}" destId="{4374B23B-EDDD-44F0-979D-B4276E806D56}" srcOrd="1" destOrd="0" presId="urn:microsoft.com/office/officeart/2018/2/layout/IconLabelList"/>
    <dgm:cxn modelId="{3CCAE8BD-5961-2541-8527-3C6FB65A89EC}" type="presParOf" srcId="{35E842C0-06D5-4953-B3DD-58D305F46BBB}" destId="{DA64D217-9FEA-41ED-ABB2-5D6967C2CFF0}" srcOrd="2" destOrd="0" presId="urn:microsoft.com/office/officeart/2018/2/layout/IconLabelList"/>
    <dgm:cxn modelId="{AEA3F521-D31F-DF4B-866B-1C900433BF97}" type="presParOf" srcId="{EFDB22E3-3FE6-400E-B13D-8598CC884678}" destId="{130880ED-A24B-4C24-BA49-AD527B9988C8}" srcOrd="3" destOrd="0" presId="urn:microsoft.com/office/officeart/2018/2/layout/IconLabelList"/>
    <dgm:cxn modelId="{60A03974-4877-644D-82EA-B4276D9057EB}" type="presParOf" srcId="{EFDB22E3-3FE6-400E-B13D-8598CC884678}" destId="{DEB6418C-B335-466E-8AEF-E5C1EB7A5F6A}" srcOrd="4" destOrd="0" presId="urn:microsoft.com/office/officeart/2018/2/layout/IconLabelList"/>
    <dgm:cxn modelId="{89BCF688-4E4E-B040-AEA3-3080ECD4EB7B}" type="presParOf" srcId="{DEB6418C-B335-466E-8AEF-E5C1EB7A5F6A}" destId="{DF706B95-BE81-4640-AC52-AB169E2E03CE}" srcOrd="0" destOrd="0" presId="urn:microsoft.com/office/officeart/2018/2/layout/IconLabelList"/>
    <dgm:cxn modelId="{85E49347-DCA2-634A-80FE-7D41E0F314BE}" type="presParOf" srcId="{DEB6418C-B335-466E-8AEF-E5C1EB7A5F6A}" destId="{A2305E49-DEEC-4BB4-921A-1EC0B7FC6A93}" srcOrd="1" destOrd="0" presId="urn:microsoft.com/office/officeart/2018/2/layout/IconLabelList"/>
    <dgm:cxn modelId="{6E826B6F-D07E-FF4D-A9A8-D359EE86D0A8}" type="presParOf" srcId="{DEB6418C-B335-466E-8AEF-E5C1EB7A5F6A}" destId="{1F788ABB-4158-465F-8331-150B3CF4DBF2}" srcOrd="2" destOrd="0" presId="urn:microsoft.com/office/officeart/2018/2/layout/IconLabelList"/>
    <dgm:cxn modelId="{F35CC6F2-13BC-594C-9A61-BBB5B47C5D1F}" type="presParOf" srcId="{EFDB22E3-3FE6-400E-B13D-8598CC884678}" destId="{D244FBED-BC20-4D5F-9202-F6ED29F49DC9}" srcOrd="5" destOrd="0" presId="urn:microsoft.com/office/officeart/2018/2/layout/IconLabelList"/>
    <dgm:cxn modelId="{C5113FD4-6D94-3349-A4C3-CC22942E7346}" type="presParOf" srcId="{EFDB22E3-3FE6-400E-B13D-8598CC884678}" destId="{BDCCD855-E920-455A-8CA4-FCAEE273D3D7}" srcOrd="6" destOrd="0" presId="urn:microsoft.com/office/officeart/2018/2/layout/IconLabelList"/>
    <dgm:cxn modelId="{5419FF03-91F8-304A-9795-BEABC85DE1D3}" type="presParOf" srcId="{BDCCD855-E920-455A-8CA4-FCAEE273D3D7}" destId="{5B0534EB-F56E-466A-B2DF-25F8E8137D09}" srcOrd="0" destOrd="0" presId="urn:microsoft.com/office/officeart/2018/2/layout/IconLabelList"/>
    <dgm:cxn modelId="{9A49E3DB-6876-594F-AAAB-690D19EEEC49}" type="presParOf" srcId="{BDCCD855-E920-455A-8CA4-FCAEE273D3D7}" destId="{A524A77E-FDA8-422D-9B4C-444D82478BE1}" srcOrd="1" destOrd="0" presId="urn:microsoft.com/office/officeart/2018/2/layout/IconLabelList"/>
    <dgm:cxn modelId="{1F2763FE-9462-284B-9732-B62B4D1D30DE}" type="presParOf" srcId="{BDCCD855-E920-455A-8CA4-FCAEE273D3D7}" destId="{FDA5165D-2FB9-4049-B023-9B690939DAD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AC4FB8-9F55-4882-8C60-EA1234B8D11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531F1AF-A66B-48FC-A818-F2EA16D496F7}">
      <dgm:prSet custT="1"/>
      <dgm:spPr/>
      <dgm:t>
        <a:bodyPr/>
        <a:lstStyle/>
        <a:p>
          <a:pPr>
            <a:lnSpc>
              <a:spcPct val="100000"/>
            </a:lnSpc>
            <a:defRPr cap="all"/>
          </a:pPr>
          <a:r>
            <a:rPr lang="en-US" sz="1800" b="1" dirty="0"/>
            <a:t>Grammatical words </a:t>
          </a:r>
        </a:p>
      </dgm:t>
    </dgm:pt>
    <dgm:pt modelId="{4F60110E-3861-4D75-9A15-B0A785FF891C}" type="parTrans" cxnId="{9AFEB67F-39FA-4B87-8D2F-478827C59AEB}">
      <dgm:prSet/>
      <dgm:spPr/>
      <dgm:t>
        <a:bodyPr/>
        <a:lstStyle/>
        <a:p>
          <a:endParaRPr lang="en-US"/>
        </a:p>
      </dgm:t>
    </dgm:pt>
    <dgm:pt modelId="{E1CB4A00-A828-4D14-9BED-A4F0BBE10454}" type="sibTrans" cxnId="{9AFEB67F-39FA-4B87-8D2F-478827C59AEB}">
      <dgm:prSet/>
      <dgm:spPr/>
      <dgm:t>
        <a:bodyPr/>
        <a:lstStyle/>
        <a:p>
          <a:endParaRPr lang="en-US"/>
        </a:p>
      </dgm:t>
    </dgm:pt>
    <dgm:pt modelId="{3D0B6FD5-4CE9-45FA-9541-4C641D70BCE6}">
      <dgm:prSet custT="1"/>
      <dgm:spPr/>
      <dgm:t>
        <a:bodyPr/>
        <a:lstStyle/>
        <a:p>
          <a:pPr>
            <a:lnSpc>
              <a:spcPct val="100000"/>
            </a:lnSpc>
            <a:defRPr cap="all"/>
          </a:pPr>
          <a:r>
            <a:rPr lang="en-US" sz="1800" b="1" dirty="0"/>
            <a:t>Structure</a:t>
          </a:r>
          <a:endParaRPr lang="en-US" sz="1600" b="1" dirty="0"/>
        </a:p>
      </dgm:t>
    </dgm:pt>
    <dgm:pt modelId="{2C5935C0-0000-4B25-916E-C2789D07BBD6}" type="parTrans" cxnId="{EB679655-B5EA-4F48-829D-F5FE4F0F0352}">
      <dgm:prSet/>
      <dgm:spPr/>
      <dgm:t>
        <a:bodyPr/>
        <a:lstStyle/>
        <a:p>
          <a:endParaRPr lang="en-US"/>
        </a:p>
      </dgm:t>
    </dgm:pt>
    <dgm:pt modelId="{91157906-493D-4FF0-B4DD-9C9079E617C4}" type="sibTrans" cxnId="{EB679655-B5EA-4F48-829D-F5FE4F0F0352}">
      <dgm:prSet/>
      <dgm:spPr/>
      <dgm:t>
        <a:bodyPr/>
        <a:lstStyle/>
        <a:p>
          <a:endParaRPr lang="en-US"/>
        </a:p>
      </dgm:t>
    </dgm:pt>
    <dgm:pt modelId="{C4FBCF5B-321B-4B37-8764-A3BAA06BB781}">
      <dgm:prSet custT="1"/>
      <dgm:spPr/>
      <dgm:t>
        <a:bodyPr/>
        <a:lstStyle/>
        <a:p>
          <a:pPr>
            <a:lnSpc>
              <a:spcPct val="100000"/>
            </a:lnSpc>
            <a:defRPr cap="all"/>
          </a:pPr>
          <a:r>
            <a:rPr lang="en-US" sz="1600" b="1" dirty="0"/>
            <a:t>Phraseology: constructions, </a:t>
          </a:r>
          <a:r>
            <a:rPr lang="en-US" sz="1600" b="1" dirty="0" smtClean="0"/>
            <a:t>n-grams</a:t>
          </a:r>
          <a:r>
            <a:rPr lang="en-US" sz="1600" b="1" dirty="0"/>
            <a:t>, </a:t>
          </a:r>
          <a:r>
            <a:rPr lang="en-US" sz="1600" b="1" dirty="0" err="1"/>
            <a:t>lexico</a:t>
          </a:r>
          <a:r>
            <a:rPr lang="en-US" sz="1600" b="1" dirty="0"/>
            <a:t>-grammatical patterns</a:t>
          </a:r>
        </a:p>
      </dgm:t>
    </dgm:pt>
    <dgm:pt modelId="{BF34D009-E310-4B01-9C8D-827539ABEFAC}" type="parTrans" cxnId="{E0CE98AF-1125-48A9-ACD9-6D60E9981D2C}">
      <dgm:prSet/>
      <dgm:spPr/>
      <dgm:t>
        <a:bodyPr/>
        <a:lstStyle/>
        <a:p>
          <a:endParaRPr lang="en-US"/>
        </a:p>
      </dgm:t>
    </dgm:pt>
    <dgm:pt modelId="{B2518DC4-B4A6-4262-929F-B3CAEDECB26B}" type="sibTrans" cxnId="{E0CE98AF-1125-48A9-ACD9-6D60E9981D2C}">
      <dgm:prSet/>
      <dgm:spPr/>
      <dgm:t>
        <a:bodyPr/>
        <a:lstStyle/>
        <a:p>
          <a:endParaRPr lang="en-US"/>
        </a:p>
      </dgm:t>
    </dgm:pt>
    <dgm:pt modelId="{4652E190-B389-4A99-87A2-6CE4F0A1FC6E}">
      <dgm:prSet custT="1"/>
      <dgm:spPr/>
      <dgm:t>
        <a:bodyPr/>
        <a:lstStyle/>
        <a:p>
          <a:pPr>
            <a:lnSpc>
              <a:spcPct val="100000"/>
            </a:lnSpc>
            <a:defRPr cap="all"/>
          </a:pPr>
          <a:r>
            <a:rPr lang="en-US" sz="1800" b="1" dirty="0"/>
            <a:t>Access to context far from core search item. </a:t>
          </a:r>
        </a:p>
      </dgm:t>
    </dgm:pt>
    <dgm:pt modelId="{4E1E4350-C660-4E69-8483-FE6846FE24DA}" type="parTrans" cxnId="{6442EF62-8F54-4ED7-9D6C-E43B3D9F6D63}">
      <dgm:prSet/>
      <dgm:spPr/>
      <dgm:t>
        <a:bodyPr/>
        <a:lstStyle/>
        <a:p>
          <a:endParaRPr lang="en-US"/>
        </a:p>
      </dgm:t>
    </dgm:pt>
    <dgm:pt modelId="{F1B17B3C-8A19-45BA-B3C3-0BE996579D9C}" type="sibTrans" cxnId="{6442EF62-8F54-4ED7-9D6C-E43B3D9F6D63}">
      <dgm:prSet/>
      <dgm:spPr/>
      <dgm:t>
        <a:bodyPr/>
        <a:lstStyle/>
        <a:p>
          <a:endParaRPr lang="en-US"/>
        </a:p>
      </dgm:t>
    </dgm:pt>
    <dgm:pt modelId="{96FAB2C6-F110-4E0F-A3A9-0CB0BAFF314A}" type="pres">
      <dgm:prSet presAssocID="{3EAC4FB8-9F55-4882-8C60-EA1234B8D118}" presName="root" presStyleCnt="0">
        <dgm:presLayoutVars>
          <dgm:dir/>
          <dgm:resizeHandles val="exact"/>
        </dgm:presLayoutVars>
      </dgm:prSet>
      <dgm:spPr/>
      <dgm:t>
        <a:bodyPr/>
        <a:lstStyle/>
        <a:p>
          <a:endParaRPr lang="en-US"/>
        </a:p>
      </dgm:t>
    </dgm:pt>
    <dgm:pt modelId="{C029F948-0BF7-4F1E-9F7D-695360CE8556}" type="pres">
      <dgm:prSet presAssocID="{0531F1AF-A66B-48FC-A818-F2EA16D496F7}" presName="compNode" presStyleCnt="0"/>
      <dgm:spPr/>
    </dgm:pt>
    <dgm:pt modelId="{2EB6462B-B25A-477A-9EA0-F96F33C74E94}" type="pres">
      <dgm:prSet presAssocID="{0531F1AF-A66B-48FC-A818-F2EA16D496F7}" presName="iconBgRect" presStyleLbl="bgShp" presStyleIdx="0" presStyleCnt="4"/>
      <dgm:spPr/>
    </dgm:pt>
    <dgm:pt modelId="{70ABA738-6585-4687-A94C-D1207BDEA1CB}" type="pres">
      <dgm:prSet presAssocID="{0531F1AF-A66B-48FC-A818-F2EA16D496F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A398E57F-A383-46DB-981D-53F1FBDF5707}" type="pres">
      <dgm:prSet presAssocID="{0531F1AF-A66B-48FC-A818-F2EA16D496F7}" presName="spaceRect" presStyleCnt="0"/>
      <dgm:spPr/>
    </dgm:pt>
    <dgm:pt modelId="{B8FA3913-C764-400E-9581-C458CF7ABAC9}" type="pres">
      <dgm:prSet presAssocID="{0531F1AF-A66B-48FC-A818-F2EA16D496F7}" presName="textRect" presStyleLbl="revTx" presStyleIdx="0" presStyleCnt="4">
        <dgm:presLayoutVars>
          <dgm:chMax val="1"/>
          <dgm:chPref val="1"/>
        </dgm:presLayoutVars>
      </dgm:prSet>
      <dgm:spPr/>
      <dgm:t>
        <a:bodyPr/>
        <a:lstStyle/>
        <a:p>
          <a:endParaRPr lang="en-US"/>
        </a:p>
      </dgm:t>
    </dgm:pt>
    <dgm:pt modelId="{D56BA8B7-5CFA-4536-9D64-49AF42C61405}" type="pres">
      <dgm:prSet presAssocID="{E1CB4A00-A828-4D14-9BED-A4F0BBE10454}" presName="sibTrans" presStyleCnt="0"/>
      <dgm:spPr/>
    </dgm:pt>
    <dgm:pt modelId="{4EAA6583-BDA2-4F76-B524-5CB0FEBE4100}" type="pres">
      <dgm:prSet presAssocID="{3D0B6FD5-4CE9-45FA-9541-4C641D70BCE6}" presName="compNode" presStyleCnt="0"/>
      <dgm:spPr/>
    </dgm:pt>
    <dgm:pt modelId="{993152F6-E975-42F1-8757-A5AC9253912C}" type="pres">
      <dgm:prSet presAssocID="{3D0B6FD5-4CE9-45FA-9541-4C641D70BCE6}" presName="iconBgRect" presStyleLbl="bgShp" presStyleIdx="1" presStyleCnt="4"/>
      <dgm:spPr/>
    </dgm:pt>
    <dgm:pt modelId="{F6D5F099-6A41-4908-A434-47B3ECE0EE8A}" type="pres">
      <dgm:prSet presAssocID="{3D0B6FD5-4CE9-45FA-9541-4C641D70BCE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B5940F58-5070-4F1D-BF1C-CBF91336A486}" type="pres">
      <dgm:prSet presAssocID="{3D0B6FD5-4CE9-45FA-9541-4C641D70BCE6}" presName="spaceRect" presStyleCnt="0"/>
      <dgm:spPr/>
    </dgm:pt>
    <dgm:pt modelId="{4A8C606E-2343-4FA9-99E2-42C4377D693E}" type="pres">
      <dgm:prSet presAssocID="{3D0B6FD5-4CE9-45FA-9541-4C641D70BCE6}" presName="textRect" presStyleLbl="revTx" presStyleIdx="1" presStyleCnt="4">
        <dgm:presLayoutVars>
          <dgm:chMax val="1"/>
          <dgm:chPref val="1"/>
        </dgm:presLayoutVars>
      </dgm:prSet>
      <dgm:spPr/>
      <dgm:t>
        <a:bodyPr/>
        <a:lstStyle/>
        <a:p>
          <a:endParaRPr lang="en-US"/>
        </a:p>
      </dgm:t>
    </dgm:pt>
    <dgm:pt modelId="{35A9CE31-4C5B-4AA2-81DC-3DB4DBF89181}" type="pres">
      <dgm:prSet presAssocID="{91157906-493D-4FF0-B4DD-9C9079E617C4}" presName="sibTrans" presStyleCnt="0"/>
      <dgm:spPr/>
    </dgm:pt>
    <dgm:pt modelId="{59F1AE87-190F-4924-B100-6FA16AB13251}" type="pres">
      <dgm:prSet presAssocID="{C4FBCF5B-321B-4B37-8764-A3BAA06BB781}" presName="compNode" presStyleCnt="0"/>
      <dgm:spPr/>
    </dgm:pt>
    <dgm:pt modelId="{F2B63980-8923-4CBA-A441-F2F2F9230B06}" type="pres">
      <dgm:prSet presAssocID="{C4FBCF5B-321B-4B37-8764-A3BAA06BB781}" presName="iconBgRect" presStyleLbl="bgShp" presStyleIdx="2" presStyleCnt="4"/>
      <dgm:spPr/>
    </dgm:pt>
    <dgm:pt modelId="{B0B13E82-6DAF-4DF7-8C26-DEB9937AEACE}" type="pres">
      <dgm:prSet presAssocID="{C4FBCF5B-321B-4B37-8764-A3BAA06BB7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A00F8DAD-26A2-4C2F-8BA4-48C4B0013174}" type="pres">
      <dgm:prSet presAssocID="{C4FBCF5B-321B-4B37-8764-A3BAA06BB781}" presName="spaceRect" presStyleCnt="0"/>
      <dgm:spPr/>
    </dgm:pt>
    <dgm:pt modelId="{875E5E06-D814-4BC8-8ED8-2E9802ECBDB4}" type="pres">
      <dgm:prSet presAssocID="{C4FBCF5B-321B-4B37-8764-A3BAA06BB781}" presName="textRect" presStyleLbl="revTx" presStyleIdx="2" presStyleCnt="4">
        <dgm:presLayoutVars>
          <dgm:chMax val="1"/>
          <dgm:chPref val="1"/>
        </dgm:presLayoutVars>
      </dgm:prSet>
      <dgm:spPr/>
      <dgm:t>
        <a:bodyPr/>
        <a:lstStyle/>
        <a:p>
          <a:endParaRPr lang="en-US"/>
        </a:p>
      </dgm:t>
    </dgm:pt>
    <dgm:pt modelId="{25F30141-734E-438E-9482-B9EFEC463298}" type="pres">
      <dgm:prSet presAssocID="{B2518DC4-B4A6-4262-929F-B3CAEDECB26B}" presName="sibTrans" presStyleCnt="0"/>
      <dgm:spPr/>
    </dgm:pt>
    <dgm:pt modelId="{7EFF4AEE-A3AE-4F45-9EE0-A57C7B0842B6}" type="pres">
      <dgm:prSet presAssocID="{4652E190-B389-4A99-87A2-6CE4F0A1FC6E}" presName="compNode" presStyleCnt="0"/>
      <dgm:spPr/>
    </dgm:pt>
    <dgm:pt modelId="{3DB72076-35B5-4795-A8D2-1EC377819477}" type="pres">
      <dgm:prSet presAssocID="{4652E190-B389-4A99-87A2-6CE4F0A1FC6E}" presName="iconBgRect" presStyleLbl="bgShp" presStyleIdx="3" presStyleCnt="4"/>
      <dgm:spPr/>
    </dgm:pt>
    <dgm:pt modelId="{B9364244-35F0-4CF4-9A8D-688E48335CEF}" type="pres">
      <dgm:prSet presAssocID="{4652E190-B389-4A99-87A2-6CE4F0A1FC6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EFDE59CE-C5CF-400A-BEAD-2D42229F8EA6}" type="pres">
      <dgm:prSet presAssocID="{4652E190-B389-4A99-87A2-6CE4F0A1FC6E}" presName="spaceRect" presStyleCnt="0"/>
      <dgm:spPr/>
    </dgm:pt>
    <dgm:pt modelId="{E43CAE24-9185-4FE5-8266-AFE529AD7241}" type="pres">
      <dgm:prSet presAssocID="{4652E190-B389-4A99-87A2-6CE4F0A1FC6E}" presName="textRect" presStyleLbl="revTx" presStyleIdx="3" presStyleCnt="4">
        <dgm:presLayoutVars>
          <dgm:chMax val="1"/>
          <dgm:chPref val="1"/>
        </dgm:presLayoutVars>
      </dgm:prSet>
      <dgm:spPr/>
      <dgm:t>
        <a:bodyPr/>
        <a:lstStyle/>
        <a:p>
          <a:endParaRPr lang="en-US"/>
        </a:p>
      </dgm:t>
    </dgm:pt>
  </dgm:ptLst>
  <dgm:cxnLst>
    <dgm:cxn modelId="{9D6C8AD8-ABFA-3043-A527-F246EE472A98}" type="presOf" srcId="{3EAC4FB8-9F55-4882-8C60-EA1234B8D118}" destId="{96FAB2C6-F110-4E0F-A3A9-0CB0BAFF314A}" srcOrd="0" destOrd="0" presId="urn:microsoft.com/office/officeart/2018/5/layout/IconCircleLabelList"/>
    <dgm:cxn modelId="{9AFEB67F-39FA-4B87-8D2F-478827C59AEB}" srcId="{3EAC4FB8-9F55-4882-8C60-EA1234B8D118}" destId="{0531F1AF-A66B-48FC-A818-F2EA16D496F7}" srcOrd="0" destOrd="0" parTransId="{4F60110E-3861-4D75-9A15-B0A785FF891C}" sibTransId="{E1CB4A00-A828-4D14-9BED-A4F0BBE10454}"/>
    <dgm:cxn modelId="{E0CE98AF-1125-48A9-ACD9-6D60E9981D2C}" srcId="{3EAC4FB8-9F55-4882-8C60-EA1234B8D118}" destId="{C4FBCF5B-321B-4B37-8764-A3BAA06BB781}" srcOrd="2" destOrd="0" parTransId="{BF34D009-E310-4B01-9C8D-827539ABEFAC}" sibTransId="{B2518DC4-B4A6-4262-929F-B3CAEDECB26B}"/>
    <dgm:cxn modelId="{3C0B17A5-728A-1F42-8832-A2EC4910AFB4}" type="presOf" srcId="{C4FBCF5B-321B-4B37-8764-A3BAA06BB781}" destId="{875E5E06-D814-4BC8-8ED8-2E9802ECBDB4}" srcOrd="0" destOrd="0" presId="urn:microsoft.com/office/officeart/2018/5/layout/IconCircleLabelList"/>
    <dgm:cxn modelId="{D30AC358-FB8C-C74D-9075-247AD4D81F06}" type="presOf" srcId="{0531F1AF-A66B-48FC-A818-F2EA16D496F7}" destId="{B8FA3913-C764-400E-9581-C458CF7ABAC9}" srcOrd="0" destOrd="0" presId="urn:microsoft.com/office/officeart/2018/5/layout/IconCircleLabelList"/>
    <dgm:cxn modelId="{6442EF62-8F54-4ED7-9D6C-E43B3D9F6D63}" srcId="{3EAC4FB8-9F55-4882-8C60-EA1234B8D118}" destId="{4652E190-B389-4A99-87A2-6CE4F0A1FC6E}" srcOrd="3" destOrd="0" parTransId="{4E1E4350-C660-4E69-8483-FE6846FE24DA}" sibTransId="{F1B17B3C-8A19-45BA-B3C3-0BE996579D9C}"/>
    <dgm:cxn modelId="{628A85BF-105B-ED4B-AD02-B293E661DEE9}" type="presOf" srcId="{3D0B6FD5-4CE9-45FA-9541-4C641D70BCE6}" destId="{4A8C606E-2343-4FA9-99E2-42C4377D693E}" srcOrd="0" destOrd="0" presId="urn:microsoft.com/office/officeart/2018/5/layout/IconCircleLabelList"/>
    <dgm:cxn modelId="{EB679655-B5EA-4F48-829D-F5FE4F0F0352}" srcId="{3EAC4FB8-9F55-4882-8C60-EA1234B8D118}" destId="{3D0B6FD5-4CE9-45FA-9541-4C641D70BCE6}" srcOrd="1" destOrd="0" parTransId="{2C5935C0-0000-4B25-916E-C2789D07BBD6}" sibTransId="{91157906-493D-4FF0-B4DD-9C9079E617C4}"/>
    <dgm:cxn modelId="{1CBB6CCA-7590-0341-A79D-E277C86A38B6}" type="presOf" srcId="{4652E190-B389-4A99-87A2-6CE4F0A1FC6E}" destId="{E43CAE24-9185-4FE5-8266-AFE529AD7241}" srcOrd="0" destOrd="0" presId="urn:microsoft.com/office/officeart/2018/5/layout/IconCircleLabelList"/>
    <dgm:cxn modelId="{6B84DBC9-4AB8-BC4D-9D0F-AB7E3818BFCB}" type="presParOf" srcId="{96FAB2C6-F110-4E0F-A3A9-0CB0BAFF314A}" destId="{C029F948-0BF7-4F1E-9F7D-695360CE8556}" srcOrd="0" destOrd="0" presId="urn:microsoft.com/office/officeart/2018/5/layout/IconCircleLabelList"/>
    <dgm:cxn modelId="{111B05D8-8447-4A42-A634-546C30BA7D5B}" type="presParOf" srcId="{C029F948-0BF7-4F1E-9F7D-695360CE8556}" destId="{2EB6462B-B25A-477A-9EA0-F96F33C74E94}" srcOrd="0" destOrd="0" presId="urn:microsoft.com/office/officeart/2018/5/layout/IconCircleLabelList"/>
    <dgm:cxn modelId="{F3DBF140-D036-BD43-8A7F-D0E78D46D98F}" type="presParOf" srcId="{C029F948-0BF7-4F1E-9F7D-695360CE8556}" destId="{70ABA738-6585-4687-A94C-D1207BDEA1CB}" srcOrd="1" destOrd="0" presId="urn:microsoft.com/office/officeart/2018/5/layout/IconCircleLabelList"/>
    <dgm:cxn modelId="{68115400-B282-804E-9B0B-A76D5B13D8A6}" type="presParOf" srcId="{C029F948-0BF7-4F1E-9F7D-695360CE8556}" destId="{A398E57F-A383-46DB-981D-53F1FBDF5707}" srcOrd="2" destOrd="0" presId="urn:microsoft.com/office/officeart/2018/5/layout/IconCircleLabelList"/>
    <dgm:cxn modelId="{DB55A48E-5073-164E-ADE4-1CCB52B5BE13}" type="presParOf" srcId="{C029F948-0BF7-4F1E-9F7D-695360CE8556}" destId="{B8FA3913-C764-400E-9581-C458CF7ABAC9}" srcOrd="3" destOrd="0" presId="urn:microsoft.com/office/officeart/2018/5/layout/IconCircleLabelList"/>
    <dgm:cxn modelId="{5C91D1AF-C2D2-E74D-B2B2-441980EE7429}" type="presParOf" srcId="{96FAB2C6-F110-4E0F-A3A9-0CB0BAFF314A}" destId="{D56BA8B7-5CFA-4536-9D64-49AF42C61405}" srcOrd="1" destOrd="0" presId="urn:microsoft.com/office/officeart/2018/5/layout/IconCircleLabelList"/>
    <dgm:cxn modelId="{72497748-9589-CE48-A8CA-5E0922DAF5D9}" type="presParOf" srcId="{96FAB2C6-F110-4E0F-A3A9-0CB0BAFF314A}" destId="{4EAA6583-BDA2-4F76-B524-5CB0FEBE4100}" srcOrd="2" destOrd="0" presId="urn:microsoft.com/office/officeart/2018/5/layout/IconCircleLabelList"/>
    <dgm:cxn modelId="{61B5D591-CFBD-0A48-ADE3-053F137BCC47}" type="presParOf" srcId="{4EAA6583-BDA2-4F76-B524-5CB0FEBE4100}" destId="{993152F6-E975-42F1-8757-A5AC9253912C}" srcOrd="0" destOrd="0" presId="urn:microsoft.com/office/officeart/2018/5/layout/IconCircleLabelList"/>
    <dgm:cxn modelId="{3908F500-A683-A944-8323-160211D902FF}" type="presParOf" srcId="{4EAA6583-BDA2-4F76-B524-5CB0FEBE4100}" destId="{F6D5F099-6A41-4908-A434-47B3ECE0EE8A}" srcOrd="1" destOrd="0" presId="urn:microsoft.com/office/officeart/2018/5/layout/IconCircleLabelList"/>
    <dgm:cxn modelId="{D34F3337-8137-7F44-BD9A-D9092C5ABC59}" type="presParOf" srcId="{4EAA6583-BDA2-4F76-B524-5CB0FEBE4100}" destId="{B5940F58-5070-4F1D-BF1C-CBF91336A486}" srcOrd="2" destOrd="0" presId="urn:microsoft.com/office/officeart/2018/5/layout/IconCircleLabelList"/>
    <dgm:cxn modelId="{9390E32D-5008-3448-9B33-97413F6FC3F1}" type="presParOf" srcId="{4EAA6583-BDA2-4F76-B524-5CB0FEBE4100}" destId="{4A8C606E-2343-4FA9-99E2-42C4377D693E}" srcOrd="3" destOrd="0" presId="urn:microsoft.com/office/officeart/2018/5/layout/IconCircleLabelList"/>
    <dgm:cxn modelId="{AE560AE2-9E9A-8346-9960-B6C2C7D6BFAA}" type="presParOf" srcId="{96FAB2C6-F110-4E0F-A3A9-0CB0BAFF314A}" destId="{35A9CE31-4C5B-4AA2-81DC-3DB4DBF89181}" srcOrd="3" destOrd="0" presId="urn:microsoft.com/office/officeart/2018/5/layout/IconCircleLabelList"/>
    <dgm:cxn modelId="{E5CF709B-F764-8845-8EA8-6B190EB371A3}" type="presParOf" srcId="{96FAB2C6-F110-4E0F-A3A9-0CB0BAFF314A}" destId="{59F1AE87-190F-4924-B100-6FA16AB13251}" srcOrd="4" destOrd="0" presId="urn:microsoft.com/office/officeart/2018/5/layout/IconCircleLabelList"/>
    <dgm:cxn modelId="{EFE29B10-5BCC-DE41-AF0C-84E9E32C1D28}" type="presParOf" srcId="{59F1AE87-190F-4924-B100-6FA16AB13251}" destId="{F2B63980-8923-4CBA-A441-F2F2F9230B06}" srcOrd="0" destOrd="0" presId="urn:microsoft.com/office/officeart/2018/5/layout/IconCircleLabelList"/>
    <dgm:cxn modelId="{34FABA41-2F1E-4341-97F0-D4EE3BCF3E1B}" type="presParOf" srcId="{59F1AE87-190F-4924-B100-6FA16AB13251}" destId="{B0B13E82-6DAF-4DF7-8C26-DEB9937AEACE}" srcOrd="1" destOrd="0" presId="urn:microsoft.com/office/officeart/2018/5/layout/IconCircleLabelList"/>
    <dgm:cxn modelId="{A1C60A01-E6B4-1345-A951-9CA0C0C686DF}" type="presParOf" srcId="{59F1AE87-190F-4924-B100-6FA16AB13251}" destId="{A00F8DAD-26A2-4C2F-8BA4-48C4B0013174}" srcOrd="2" destOrd="0" presId="urn:microsoft.com/office/officeart/2018/5/layout/IconCircleLabelList"/>
    <dgm:cxn modelId="{065A2A89-7562-9840-B287-F02535FE5961}" type="presParOf" srcId="{59F1AE87-190F-4924-B100-6FA16AB13251}" destId="{875E5E06-D814-4BC8-8ED8-2E9802ECBDB4}" srcOrd="3" destOrd="0" presId="urn:microsoft.com/office/officeart/2018/5/layout/IconCircleLabelList"/>
    <dgm:cxn modelId="{3AE635CE-9460-1C4F-A626-9E566CF720EF}" type="presParOf" srcId="{96FAB2C6-F110-4E0F-A3A9-0CB0BAFF314A}" destId="{25F30141-734E-438E-9482-B9EFEC463298}" srcOrd="5" destOrd="0" presId="urn:microsoft.com/office/officeart/2018/5/layout/IconCircleLabelList"/>
    <dgm:cxn modelId="{4829B6A4-DBE0-1F49-B588-D5465DBFA8ED}" type="presParOf" srcId="{96FAB2C6-F110-4E0F-A3A9-0CB0BAFF314A}" destId="{7EFF4AEE-A3AE-4F45-9EE0-A57C7B0842B6}" srcOrd="6" destOrd="0" presId="urn:microsoft.com/office/officeart/2018/5/layout/IconCircleLabelList"/>
    <dgm:cxn modelId="{F40F71BE-4DFC-D141-825B-26328BDD6DEF}" type="presParOf" srcId="{7EFF4AEE-A3AE-4F45-9EE0-A57C7B0842B6}" destId="{3DB72076-35B5-4795-A8D2-1EC377819477}" srcOrd="0" destOrd="0" presId="urn:microsoft.com/office/officeart/2018/5/layout/IconCircleLabelList"/>
    <dgm:cxn modelId="{D501DBE3-25AA-4446-93E9-4A9B49D85B3C}" type="presParOf" srcId="{7EFF4AEE-A3AE-4F45-9EE0-A57C7B0842B6}" destId="{B9364244-35F0-4CF4-9A8D-688E48335CEF}" srcOrd="1" destOrd="0" presId="urn:microsoft.com/office/officeart/2018/5/layout/IconCircleLabelList"/>
    <dgm:cxn modelId="{6634540C-4896-4D49-A572-5F01A13DCEA5}" type="presParOf" srcId="{7EFF4AEE-A3AE-4F45-9EE0-A57C7B0842B6}" destId="{EFDE59CE-C5CF-400A-BEAD-2D42229F8EA6}" srcOrd="2" destOrd="0" presId="urn:microsoft.com/office/officeart/2018/5/layout/IconCircleLabelList"/>
    <dgm:cxn modelId="{6F18E489-4132-6446-BDA4-EF2FB76BCE0D}" type="presParOf" srcId="{7EFF4AEE-A3AE-4F45-9EE0-A57C7B0842B6}" destId="{E43CAE24-9185-4FE5-8266-AFE529AD724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E9C2D3-210B-40D8-A967-D42E4DB3F6B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57891CE-E445-4EC1-98C2-4FA1F116AE4D}">
      <dgm:prSet/>
      <dgm:spPr/>
      <dgm:t>
        <a:bodyPr/>
        <a:lstStyle/>
        <a:p>
          <a:r>
            <a:rPr lang="en-US" baseline="0"/>
            <a:t>To ensure methodological rigor, accurate results, a specialized linguistic researcher must be a partner; both in research and in assessment processes. </a:t>
          </a:r>
          <a:endParaRPr lang="en-US"/>
        </a:p>
      </dgm:t>
    </dgm:pt>
    <dgm:pt modelId="{96FB76E2-8907-45FF-8EFE-DBFF584E465A}" type="parTrans" cxnId="{D99731A2-2D03-4FF9-AD5D-81EEB1FD75E4}">
      <dgm:prSet/>
      <dgm:spPr/>
      <dgm:t>
        <a:bodyPr/>
        <a:lstStyle/>
        <a:p>
          <a:endParaRPr lang="en-US"/>
        </a:p>
      </dgm:t>
    </dgm:pt>
    <dgm:pt modelId="{3AAD5644-EEDE-4224-AC02-398B072B2A8C}" type="sibTrans" cxnId="{D99731A2-2D03-4FF9-AD5D-81EEB1FD75E4}">
      <dgm:prSet/>
      <dgm:spPr/>
      <dgm:t>
        <a:bodyPr/>
        <a:lstStyle/>
        <a:p>
          <a:endParaRPr lang="en-US"/>
        </a:p>
      </dgm:t>
    </dgm:pt>
    <dgm:pt modelId="{30C10E76-6D5E-4408-94CA-32E229F1F7DD}">
      <dgm:prSet/>
      <dgm:spPr/>
      <dgm:t>
        <a:bodyPr/>
        <a:lstStyle/>
        <a:p>
          <a:r>
            <a:rPr lang="en-US" baseline="0"/>
            <a:t>Using CL for legal interpretation is yet another application for linguistics. </a:t>
          </a:r>
          <a:endParaRPr lang="en-US"/>
        </a:p>
      </dgm:t>
    </dgm:pt>
    <dgm:pt modelId="{C393411B-80F3-4981-8972-C5685B7FB0D3}" type="parTrans" cxnId="{3DBE9EF4-BBB0-4003-AAE5-F4004B6F9527}">
      <dgm:prSet/>
      <dgm:spPr/>
      <dgm:t>
        <a:bodyPr/>
        <a:lstStyle/>
        <a:p>
          <a:endParaRPr lang="en-US"/>
        </a:p>
      </dgm:t>
    </dgm:pt>
    <dgm:pt modelId="{3729D54D-7B7D-4CB1-AB22-D5953AEE3D0B}" type="sibTrans" cxnId="{3DBE9EF4-BBB0-4003-AAE5-F4004B6F9527}">
      <dgm:prSet/>
      <dgm:spPr/>
      <dgm:t>
        <a:bodyPr/>
        <a:lstStyle/>
        <a:p>
          <a:endParaRPr lang="en-US"/>
        </a:p>
      </dgm:t>
    </dgm:pt>
    <dgm:pt modelId="{389EF4BF-9877-4CC2-B852-289561609F3A}">
      <dgm:prSet/>
      <dgm:spPr/>
      <dgm:t>
        <a:bodyPr/>
        <a:lstStyle/>
        <a:p>
          <a:r>
            <a:rPr lang="en-US" baseline="0"/>
            <a:t>It is an obligation for linguists to claim their field of study. </a:t>
          </a:r>
          <a:endParaRPr lang="en-US"/>
        </a:p>
      </dgm:t>
    </dgm:pt>
    <dgm:pt modelId="{79BD7D9E-1F5B-4C52-ADCE-55416D77C663}" type="parTrans" cxnId="{1629CE1D-2BB4-4839-8708-0336DFECBD93}">
      <dgm:prSet/>
      <dgm:spPr/>
      <dgm:t>
        <a:bodyPr/>
        <a:lstStyle/>
        <a:p>
          <a:endParaRPr lang="en-US"/>
        </a:p>
      </dgm:t>
    </dgm:pt>
    <dgm:pt modelId="{41B45F1E-5AB9-40E8-8CD0-CCDBF183598F}" type="sibTrans" cxnId="{1629CE1D-2BB4-4839-8708-0336DFECBD93}">
      <dgm:prSet/>
      <dgm:spPr/>
      <dgm:t>
        <a:bodyPr/>
        <a:lstStyle/>
        <a:p>
          <a:endParaRPr lang="en-US"/>
        </a:p>
      </dgm:t>
    </dgm:pt>
    <dgm:pt modelId="{D9FD371A-1F36-4BAB-BC70-C2D25F5B0E9A}" type="pres">
      <dgm:prSet presAssocID="{C5E9C2D3-210B-40D8-A967-D42E4DB3F6B0}" presName="vert0" presStyleCnt="0">
        <dgm:presLayoutVars>
          <dgm:dir/>
          <dgm:animOne val="branch"/>
          <dgm:animLvl val="lvl"/>
        </dgm:presLayoutVars>
      </dgm:prSet>
      <dgm:spPr/>
      <dgm:t>
        <a:bodyPr/>
        <a:lstStyle/>
        <a:p>
          <a:endParaRPr lang="en-US"/>
        </a:p>
      </dgm:t>
    </dgm:pt>
    <dgm:pt modelId="{BCB42C4A-6F34-4A17-976E-A23D427D15AF}" type="pres">
      <dgm:prSet presAssocID="{757891CE-E445-4EC1-98C2-4FA1F116AE4D}" presName="thickLine" presStyleLbl="alignNode1" presStyleIdx="0" presStyleCnt="3"/>
      <dgm:spPr/>
    </dgm:pt>
    <dgm:pt modelId="{8DB74AAE-14DE-46F6-9694-3FE921ED97D2}" type="pres">
      <dgm:prSet presAssocID="{757891CE-E445-4EC1-98C2-4FA1F116AE4D}" presName="horz1" presStyleCnt="0"/>
      <dgm:spPr/>
    </dgm:pt>
    <dgm:pt modelId="{C4EF2723-E1BE-488D-9C2F-671DA32922E8}" type="pres">
      <dgm:prSet presAssocID="{757891CE-E445-4EC1-98C2-4FA1F116AE4D}" presName="tx1" presStyleLbl="revTx" presStyleIdx="0" presStyleCnt="3"/>
      <dgm:spPr/>
      <dgm:t>
        <a:bodyPr/>
        <a:lstStyle/>
        <a:p>
          <a:endParaRPr lang="en-US"/>
        </a:p>
      </dgm:t>
    </dgm:pt>
    <dgm:pt modelId="{22A8BC63-0B5C-4353-B60B-E79BCFC87FED}" type="pres">
      <dgm:prSet presAssocID="{757891CE-E445-4EC1-98C2-4FA1F116AE4D}" presName="vert1" presStyleCnt="0"/>
      <dgm:spPr/>
    </dgm:pt>
    <dgm:pt modelId="{A5B6901E-24E6-4205-8638-849F94BE94AC}" type="pres">
      <dgm:prSet presAssocID="{30C10E76-6D5E-4408-94CA-32E229F1F7DD}" presName="thickLine" presStyleLbl="alignNode1" presStyleIdx="1" presStyleCnt="3"/>
      <dgm:spPr/>
    </dgm:pt>
    <dgm:pt modelId="{7CB31EF0-3926-40E3-AFB0-8E714965DCD0}" type="pres">
      <dgm:prSet presAssocID="{30C10E76-6D5E-4408-94CA-32E229F1F7DD}" presName="horz1" presStyleCnt="0"/>
      <dgm:spPr/>
    </dgm:pt>
    <dgm:pt modelId="{899DFD32-874E-4FD1-A520-C1DD2F066789}" type="pres">
      <dgm:prSet presAssocID="{30C10E76-6D5E-4408-94CA-32E229F1F7DD}" presName="tx1" presStyleLbl="revTx" presStyleIdx="1" presStyleCnt="3"/>
      <dgm:spPr/>
      <dgm:t>
        <a:bodyPr/>
        <a:lstStyle/>
        <a:p>
          <a:endParaRPr lang="en-US"/>
        </a:p>
      </dgm:t>
    </dgm:pt>
    <dgm:pt modelId="{C8E8B6F2-1EE1-431A-BD89-CCF78AD0ECC6}" type="pres">
      <dgm:prSet presAssocID="{30C10E76-6D5E-4408-94CA-32E229F1F7DD}" presName="vert1" presStyleCnt="0"/>
      <dgm:spPr/>
    </dgm:pt>
    <dgm:pt modelId="{FCACC568-A834-4C0C-8361-4C82450D31B2}" type="pres">
      <dgm:prSet presAssocID="{389EF4BF-9877-4CC2-B852-289561609F3A}" presName="thickLine" presStyleLbl="alignNode1" presStyleIdx="2" presStyleCnt="3"/>
      <dgm:spPr/>
    </dgm:pt>
    <dgm:pt modelId="{F54250F9-A523-4E8B-8B5F-D18E14446194}" type="pres">
      <dgm:prSet presAssocID="{389EF4BF-9877-4CC2-B852-289561609F3A}" presName="horz1" presStyleCnt="0"/>
      <dgm:spPr/>
    </dgm:pt>
    <dgm:pt modelId="{5F441374-B6F2-44EF-88BA-9BA57906F543}" type="pres">
      <dgm:prSet presAssocID="{389EF4BF-9877-4CC2-B852-289561609F3A}" presName="tx1" presStyleLbl="revTx" presStyleIdx="2" presStyleCnt="3"/>
      <dgm:spPr/>
      <dgm:t>
        <a:bodyPr/>
        <a:lstStyle/>
        <a:p>
          <a:endParaRPr lang="en-US"/>
        </a:p>
      </dgm:t>
    </dgm:pt>
    <dgm:pt modelId="{D48943D8-9D03-42EC-8F39-70903D2D49A9}" type="pres">
      <dgm:prSet presAssocID="{389EF4BF-9877-4CC2-B852-289561609F3A}" presName="vert1" presStyleCnt="0"/>
      <dgm:spPr/>
    </dgm:pt>
  </dgm:ptLst>
  <dgm:cxnLst>
    <dgm:cxn modelId="{4DDEB65F-AD0E-403A-8546-6E921979854B}" type="presOf" srcId="{757891CE-E445-4EC1-98C2-4FA1F116AE4D}" destId="{C4EF2723-E1BE-488D-9C2F-671DA32922E8}" srcOrd="0" destOrd="0" presId="urn:microsoft.com/office/officeart/2008/layout/LinedList"/>
    <dgm:cxn modelId="{D99731A2-2D03-4FF9-AD5D-81EEB1FD75E4}" srcId="{C5E9C2D3-210B-40D8-A967-D42E4DB3F6B0}" destId="{757891CE-E445-4EC1-98C2-4FA1F116AE4D}" srcOrd="0" destOrd="0" parTransId="{96FB76E2-8907-45FF-8EFE-DBFF584E465A}" sibTransId="{3AAD5644-EEDE-4224-AC02-398B072B2A8C}"/>
    <dgm:cxn modelId="{80FA05B0-E820-441C-9812-7B62E75D6460}" type="presOf" srcId="{C5E9C2D3-210B-40D8-A967-D42E4DB3F6B0}" destId="{D9FD371A-1F36-4BAB-BC70-C2D25F5B0E9A}" srcOrd="0" destOrd="0" presId="urn:microsoft.com/office/officeart/2008/layout/LinedList"/>
    <dgm:cxn modelId="{3DBE9EF4-BBB0-4003-AAE5-F4004B6F9527}" srcId="{C5E9C2D3-210B-40D8-A967-D42E4DB3F6B0}" destId="{30C10E76-6D5E-4408-94CA-32E229F1F7DD}" srcOrd="1" destOrd="0" parTransId="{C393411B-80F3-4981-8972-C5685B7FB0D3}" sibTransId="{3729D54D-7B7D-4CB1-AB22-D5953AEE3D0B}"/>
    <dgm:cxn modelId="{1F4CB82A-25AD-47C2-8E29-B94BDAAA0286}" type="presOf" srcId="{30C10E76-6D5E-4408-94CA-32E229F1F7DD}" destId="{899DFD32-874E-4FD1-A520-C1DD2F066789}" srcOrd="0" destOrd="0" presId="urn:microsoft.com/office/officeart/2008/layout/LinedList"/>
    <dgm:cxn modelId="{1629CE1D-2BB4-4839-8708-0336DFECBD93}" srcId="{C5E9C2D3-210B-40D8-A967-D42E4DB3F6B0}" destId="{389EF4BF-9877-4CC2-B852-289561609F3A}" srcOrd="2" destOrd="0" parTransId="{79BD7D9E-1F5B-4C52-ADCE-55416D77C663}" sibTransId="{41B45F1E-5AB9-40E8-8CD0-CCDBF183598F}"/>
    <dgm:cxn modelId="{D374EE3E-BD04-47D3-9565-0533A8F3B054}" type="presOf" srcId="{389EF4BF-9877-4CC2-B852-289561609F3A}" destId="{5F441374-B6F2-44EF-88BA-9BA57906F543}" srcOrd="0" destOrd="0" presId="urn:microsoft.com/office/officeart/2008/layout/LinedList"/>
    <dgm:cxn modelId="{93EF3365-8E13-42AB-9D1A-D529875889C6}" type="presParOf" srcId="{D9FD371A-1F36-4BAB-BC70-C2D25F5B0E9A}" destId="{BCB42C4A-6F34-4A17-976E-A23D427D15AF}" srcOrd="0" destOrd="0" presId="urn:microsoft.com/office/officeart/2008/layout/LinedList"/>
    <dgm:cxn modelId="{811A187C-EE91-48B8-B0DB-99EC43BCF978}" type="presParOf" srcId="{D9FD371A-1F36-4BAB-BC70-C2D25F5B0E9A}" destId="{8DB74AAE-14DE-46F6-9694-3FE921ED97D2}" srcOrd="1" destOrd="0" presId="urn:microsoft.com/office/officeart/2008/layout/LinedList"/>
    <dgm:cxn modelId="{8988AC11-EA0B-4907-A8AB-7076C03CB00D}" type="presParOf" srcId="{8DB74AAE-14DE-46F6-9694-3FE921ED97D2}" destId="{C4EF2723-E1BE-488D-9C2F-671DA32922E8}" srcOrd="0" destOrd="0" presId="urn:microsoft.com/office/officeart/2008/layout/LinedList"/>
    <dgm:cxn modelId="{DA872E3B-7BED-4A62-9B85-CBC494F9CC5A}" type="presParOf" srcId="{8DB74AAE-14DE-46F6-9694-3FE921ED97D2}" destId="{22A8BC63-0B5C-4353-B60B-E79BCFC87FED}" srcOrd="1" destOrd="0" presId="urn:microsoft.com/office/officeart/2008/layout/LinedList"/>
    <dgm:cxn modelId="{15017D8E-4077-4ECE-A124-6AAE9917CDF5}" type="presParOf" srcId="{D9FD371A-1F36-4BAB-BC70-C2D25F5B0E9A}" destId="{A5B6901E-24E6-4205-8638-849F94BE94AC}" srcOrd="2" destOrd="0" presId="urn:microsoft.com/office/officeart/2008/layout/LinedList"/>
    <dgm:cxn modelId="{5B574244-87F1-489C-AD9C-8D2569DC02B3}" type="presParOf" srcId="{D9FD371A-1F36-4BAB-BC70-C2D25F5B0E9A}" destId="{7CB31EF0-3926-40E3-AFB0-8E714965DCD0}" srcOrd="3" destOrd="0" presId="urn:microsoft.com/office/officeart/2008/layout/LinedList"/>
    <dgm:cxn modelId="{33C2B6FE-4D5E-4E23-94A2-04C8BC37ED2F}" type="presParOf" srcId="{7CB31EF0-3926-40E3-AFB0-8E714965DCD0}" destId="{899DFD32-874E-4FD1-A520-C1DD2F066789}" srcOrd="0" destOrd="0" presId="urn:microsoft.com/office/officeart/2008/layout/LinedList"/>
    <dgm:cxn modelId="{0B054693-968C-473C-B917-538647066D71}" type="presParOf" srcId="{7CB31EF0-3926-40E3-AFB0-8E714965DCD0}" destId="{C8E8B6F2-1EE1-431A-BD89-CCF78AD0ECC6}" srcOrd="1" destOrd="0" presId="urn:microsoft.com/office/officeart/2008/layout/LinedList"/>
    <dgm:cxn modelId="{0265939D-0A97-4B52-B1D6-03AE0CBEC042}" type="presParOf" srcId="{D9FD371A-1F36-4BAB-BC70-C2D25F5B0E9A}" destId="{FCACC568-A834-4C0C-8361-4C82450D31B2}" srcOrd="4" destOrd="0" presId="urn:microsoft.com/office/officeart/2008/layout/LinedList"/>
    <dgm:cxn modelId="{071198C7-430D-4D93-B873-AB692D404634}" type="presParOf" srcId="{D9FD371A-1F36-4BAB-BC70-C2D25F5B0E9A}" destId="{F54250F9-A523-4E8B-8B5F-D18E14446194}" srcOrd="5" destOrd="0" presId="urn:microsoft.com/office/officeart/2008/layout/LinedList"/>
    <dgm:cxn modelId="{36CE3EFE-28BB-4880-A5DB-D8FE538BA20B}" type="presParOf" srcId="{F54250F9-A523-4E8B-8B5F-D18E14446194}" destId="{5F441374-B6F2-44EF-88BA-9BA57906F543}" srcOrd="0" destOrd="0" presId="urn:microsoft.com/office/officeart/2008/layout/LinedList"/>
    <dgm:cxn modelId="{4107BD00-54DD-429E-9316-E10B086FC079}" type="presParOf" srcId="{F54250F9-A523-4E8B-8B5F-D18E14446194}" destId="{D48943D8-9D03-42EC-8F39-70903D2D49A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A4B5A-7422-4A79-8B13-A705D63AA98F}">
      <dsp:nvSpPr>
        <dsp:cNvPr id="0" name=""/>
        <dsp:cNvSpPr/>
      </dsp:nvSpPr>
      <dsp:spPr>
        <a:xfrm>
          <a:off x="1468400" y="22662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6B1805A-795B-4300-9C96-622B830E48C6}">
      <dsp:nvSpPr>
        <dsp:cNvPr id="0" name=""/>
        <dsp:cNvSpPr/>
      </dsp:nvSpPr>
      <dsp:spPr>
        <a:xfrm>
          <a:off x="280400" y="2706187"/>
          <a:ext cx="4320000" cy="109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n-US" sz="2800" kern="1200" baseline="0" dirty="0"/>
            <a:t>What is the original public meaning of “case”? </a:t>
          </a:r>
          <a:endParaRPr lang="en-US" sz="2800" kern="1200" dirty="0"/>
        </a:p>
      </dsp:txBody>
      <dsp:txXfrm>
        <a:off x="280400" y="2706187"/>
        <a:ext cx="4320000" cy="1090546"/>
      </dsp:txXfrm>
    </dsp:sp>
    <dsp:sp modelId="{FF7D38AA-EDBB-4C5A-963B-1F9B95330A9B}">
      <dsp:nvSpPr>
        <dsp:cNvPr id="0" name=""/>
        <dsp:cNvSpPr/>
      </dsp:nvSpPr>
      <dsp:spPr>
        <a:xfrm>
          <a:off x="6544400" y="22662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8A13599-51F2-4B25-BA23-28CFA954694E}">
      <dsp:nvSpPr>
        <dsp:cNvPr id="0" name=""/>
        <dsp:cNvSpPr/>
      </dsp:nvSpPr>
      <dsp:spPr>
        <a:xfrm>
          <a:off x="5356400" y="2706187"/>
          <a:ext cx="4320000" cy="109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n-US" sz="2800" kern="1200" baseline="0" dirty="0"/>
            <a:t>Is there any corpus evidence that injury was part of the definition of ‘case’? </a:t>
          </a:r>
          <a:endParaRPr lang="en-US" sz="2800" kern="1200" dirty="0"/>
        </a:p>
      </dsp:txBody>
      <dsp:txXfrm>
        <a:off x="5356400" y="2706187"/>
        <a:ext cx="4320000" cy="10905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C52BD-2400-4702-9B1D-9AE36CB882B8}">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D2643-B78E-4F56-9E6A-D3CDE4C975D2}">
      <dsp:nvSpPr>
        <dsp:cNvPr id="0" name=""/>
        <dsp:cNvSpPr/>
      </dsp:nvSpPr>
      <dsp:spPr>
        <a:xfrm>
          <a:off x="11296" y="1305401"/>
          <a:ext cx="3384708" cy="174053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18</a:t>
          </a:r>
          <a:r>
            <a:rPr lang="en-US" sz="2300" kern="1200" baseline="30000" dirty="0"/>
            <a:t>th</a:t>
          </a:r>
          <a:r>
            <a:rPr lang="en-US" sz="2300" kern="1200" dirty="0"/>
            <a:t> century legal writing detached from ordinary language  </a:t>
          </a:r>
        </a:p>
      </dsp:txBody>
      <dsp:txXfrm>
        <a:off x="96262" y="1390367"/>
        <a:ext cx="3214776" cy="1570603"/>
      </dsp:txXfrm>
    </dsp:sp>
    <dsp:sp modelId="{CE164AA0-E8BD-4C08-B90F-3CF8CFF89954}">
      <dsp:nvSpPr>
        <dsp:cNvPr id="0" name=""/>
        <dsp:cNvSpPr/>
      </dsp:nvSpPr>
      <dsp:spPr>
        <a:xfrm>
          <a:off x="3565445" y="1305401"/>
          <a:ext cx="3384708" cy="174053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Case may be a shell term but one that is modified by “arising under” only in legal texts</a:t>
          </a:r>
        </a:p>
      </dsp:txBody>
      <dsp:txXfrm>
        <a:off x="3650411" y="1390367"/>
        <a:ext cx="3214776" cy="1570603"/>
      </dsp:txXfrm>
    </dsp:sp>
    <dsp:sp modelId="{775CE050-89CD-4BDE-82A1-6BEC595A2B45}">
      <dsp:nvSpPr>
        <dsp:cNvPr id="0" name=""/>
        <dsp:cNvSpPr/>
      </dsp:nvSpPr>
      <dsp:spPr>
        <a:xfrm>
          <a:off x="7119595" y="1305401"/>
          <a:ext cx="3384708" cy="174053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“case” + “arising under” = stable term denoting narrow understanding of a case?</a:t>
          </a:r>
        </a:p>
      </dsp:txBody>
      <dsp:txXfrm>
        <a:off x="7204561" y="1390367"/>
        <a:ext cx="3214776"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E4E0E-721A-4FCB-A677-341223D02E57}">
      <dsp:nvSpPr>
        <dsp:cNvPr id="0" name=""/>
        <dsp:cNvSpPr/>
      </dsp:nvSpPr>
      <dsp:spPr>
        <a:xfrm>
          <a:off x="1032583" y="796791"/>
          <a:ext cx="1111851" cy="1111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C6D7B1C-8C22-4CA0-AA8B-0FC96996EFC8}">
      <dsp:nvSpPr>
        <dsp:cNvPr id="0" name=""/>
        <dsp:cNvSpPr/>
      </dsp:nvSpPr>
      <dsp:spPr>
        <a:xfrm>
          <a:off x="150" y="2019894"/>
          <a:ext cx="3176718" cy="47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b="1"/>
          </a:pPr>
          <a:r>
            <a:rPr lang="en-US" sz="2800" kern="1200" baseline="0"/>
            <a:t>Tax Payer Cases</a:t>
          </a:r>
          <a:endParaRPr lang="en-US" sz="2800" kern="1200"/>
        </a:p>
      </dsp:txBody>
      <dsp:txXfrm>
        <a:off x="150" y="2019894"/>
        <a:ext cx="3176718" cy="476507"/>
      </dsp:txXfrm>
    </dsp:sp>
    <dsp:sp modelId="{8745527E-7A94-4220-8CCA-5C55B50244A2}">
      <dsp:nvSpPr>
        <dsp:cNvPr id="0" name=""/>
        <dsp:cNvSpPr/>
      </dsp:nvSpPr>
      <dsp:spPr>
        <a:xfrm>
          <a:off x="150" y="2548147"/>
          <a:ext cx="3176718" cy="83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i="1" kern="1200" baseline="0" dirty="0"/>
            <a:t>Massachusetts v. Mellon (1923)</a:t>
          </a:r>
          <a:endParaRPr lang="en-US" sz="1700" kern="1200" dirty="0"/>
        </a:p>
        <a:p>
          <a:pPr lvl="0" algn="ctr" defTabSz="755650">
            <a:lnSpc>
              <a:spcPct val="90000"/>
            </a:lnSpc>
            <a:spcBef>
              <a:spcPct val="0"/>
            </a:spcBef>
            <a:spcAft>
              <a:spcPct val="35000"/>
            </a:spcAft>
          </a:pPr>
          <a:r>
            <a:rPr lang="en-US" sz="1700" i="1" kern="1200" baseline="0" dirty="0" err="1"/>
            <a:t>Flast</a:t>
          </a:r>
          <a:r>
            <a:rPr lang="en-US" sz="1700" i="1" kern="1200" baseline="0" dirty="0"/>
            <a:t> v. Cohen (1968)</a:t>
          </a:r>
          <a:endParaRPr lang="en-US" sz="1700" kern="1200" dirty="0"/>
        </a:p>
      </dsp:txBody>
      <dsp:txXfrm>
        <a:off x="150" y="2548147"/>
        <a:ext cx="3176718" cy="835901"/>
      </dsp:txXfrm>
    </dsp:sp>
    <dsp:sp modelId="{E039E012-7BD5-402C-9FE3-C95CBF6F6B52}">
      <dsp:nvSpPr>
        <dsp:cNvPr id="0" name=""/>
        <dsp:cNvSpPr/>
      </dsp:nvSpPr>
      <dsp:spPr>
        <a:xfrm>
          <a:off x="4765228" y="796791"/>
          <a:ext cx="1111851" cy="1111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E8DEAE5-018D-4C4D-BB0E-30960369DEBB}">
      <dsp:nvSpPr>
        <dsp:cNvPr id="0" name=""/>
        <dsp:cNvSpPr/>
      </dsp:nvSpPr>
      <dsp:spPr>
        <a:xfrm>
          <a:off x="3732794" y="2019894"/>
          <a:ext cx="3176718" cy="47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b="1"/>
          </a:pPr>
          <a:r>
            <a:rPr lang="en-US" sz="2800" kern="1200" baseline="0" dirty="0"/>
            <a:t>Environmental Cases</a:t>
          </a:r>
          <a:endParaRPr lang="en-US" sz="2800" kern="1200" dirty="0"/>
        </a:p>
      </dsp:txBody>
      <dsp:txXfrm>
        <a:off x="3732794" y="2019894"/>
        <a:ext cx="3176718" cy="476507"/>
      </dsp:txXfrm>
    </dsp:sp>
    <dsp:sp modelId="{D1773E7B-5BFB-4151-9CFD-FFDB31FCCC9F}">
      <dsp:nvSpPr>
        <dsp:cNvPr id="0" name=""/>
        <dsp:cNvSpPr/>
      </dsp:nvSpPr>
      <dsp:spPr>
        <a:xfrm>
          <a:off x="3732794" y="2548147"/>
          <a:ext cx="3176718" cy="83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i="1" kern="1200" baseline="0" dirty="0"/>
            <a:t>Sierra Club v. Morton (1972)</a:t>
          </a:r>
        </a:p>
        <a:p>
          <a:pPr lvl="0" algn="ctr" defTabSz="755650">
            <a:lnSpc>
              <a:spcPct val="90000"/>
            </a:lnSpc>
            <a:spcBef>
              <a:spcPct val="0"/>
            </a:spcBef>
            <a:spcAft>
              <a:spcPct val="35000"/>
            </a:spcAft>
          </a:pPr>
          <a:r>
            <a:rPr lang="en-US" sz="1700" i="1" kern="1200" baseline="0" dirty="0"/>
            <a:t>Lujan v. Defenders of Wildlife (1992)</a:t>
          </a:r>
          <a:endParaRPr lang="en-US" sz="1700" kern="1200" dirty="0"/>
        </a:p>
      </dsp:txBody>
      <dsp:txXfrm>
        <a:off x="3732794" y="2548147"/>
        <a:ext cx="3176718" cy="835901"/>
      </dsp:txXfrm>
    </dsp:sp>
    <dsp:sp modelId="{036B72B0-5459-47DF-B235-7EED3D35109B}">
      <dsp:nvSpPr>
        <dsp:cNvPr id="0" name=""/>
        <dsp:cNvSpPr/>
      </dsp:nvSpPr>
      <dsp:spPr>
        <a:xfrm>
          <a:off x="8497872" y="796791"/>
          <a:ext cx="1111851" cy="11118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AE09940-789E-454D-9AE5-2BDC53C8D4DC}">
      <dsp:nvSpPr>
        <dsp:cNvPr id="0" name=""/>
        <dsp:cNvSpPr/>
      </dsp:nvSpPr>
      <dsp:spPr>
        <a:xfrm>
          <a:off x="7465439" y="2019894"/>
          <a:ext cx="3176718" cy="47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b="1"/>
          </a:pPr>
          <a:r>
            <a:rPr lang="en-US" sz="2800" kern="1200" baseline="0"/>
            <a:t>Data Breach Cases</a:t>
          </a:r>
          <a:endParaRPr lang="en-US" sz="2800" kern="1200"/>
        </a:p>
      </dsp:txBody>
      <dsp:txXfrm>
        <a:off x="7465439" y="2019894"/>
        <a:ext cx="3176718" cy="476507"/>
      </dsp:txXfrm>
    </dsp:sp>
    <dsp:sp modelId="{A6F79E9A-0C54-4F4B-AB06-BE6F20A354E7}">
      <dsp:nvSpPr>
        <dsp:cNvPr id="0" name=""/>
        <dsp:cNvSpPr/>
      </dsp:nvSpPr>
      <dsp:spPr>
        <a:xfrm>
          <a:off x="7465439" y="2548147"/>
          <a:ext cx="3176718" cy="83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i="1" kern="1200" baseline="0" dirty="0" err="1"/>
            <a:t>Spokeo</a:t>
          </a:r>
          <a:r>
            <a:rPr lang="en-US" sz="1700" i="1" kern="1200" baseline="0" dirty="0"/>
            <a:t>, Inc. v. Robins (2016)</a:t>
          </a:r>
          <a:endParaRPr lang="en-US" sz="1700" kern="1200" dirty="0"/>
        </a:p>
        <a:p>
          <a:pPr lvl="0" algn="ctr" defTabSz="755650">
            <a:lnSpc>
              <a:spcPct val="90000"/>
            </a:lnSpc>
            <a:spcBef>
              <a:spcPct val="0"/>
            </a:spcBef>
            <a:spcAft>
              <a:spcPct val="35000"/>
            </a:spcAft>
          </a:pPr>
          <a:r>
            <a:rPr lang="en-US" sz="1700" i="1" kern="1200" baseline="0" dirty="0"/>
            <a:t>Zappos, Inc. v. Stevens (2019)</a:t>
          </a:r>
        </a:p>
        <a:p>
          <a:pPr lvl="0" algn="ctr" defTabSz="755650">
            <a:lnSpc>
              <a:spcPct val="90000"/>
            </a:lnSpc>
            <a:spcBef>
              <a:spcPct val="0"/>
            </a:spcBef>
            <a:spcAft>
              <a:spcPct val="35000"/>
            </a:spcAft>
          </a:pPr>
          <a:r>
            <a:rPr lang="en-US" sz="1700" i="1" kern="1200" baseline="0" dirty="0"/>
            <a:t>(SCOTUS denied certiorari in both)</a:t>
          </a:r>
          <a:endParaRPr lang="en-US" sz="1700" kern="1200" dirty="0"/>
        </a:p>
      </dsp:txBody>
      <dsp:txXfrm>
        <a:off x="7465439" y="2548147"/>
        <a:ext cx="3176718" cy="835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540B4-9C00-48DB-93BD-0EF6B900EA92}">
      <dsp:nvSpPr>
        <dsp:cNvPr id="0" name=""/>
        <dsp:cNvSpPr/>
      </dsp:nvSpPr>
      <dsp:spPr>
        <a:xfrm>
          <a:off x="0" y="157183"/>
          <a:ext cx="4368800" cy="1517226"/>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04F3D-251B-4F8B-AE89-B7E7A8004BCF}">
      <dsp:nvSpPr>
        <dsp:cNvPr id="0" name=""/>
        <dsp:cNvSpPr/>
      </dsp:nvSpPr>
      <dsp:spPr>
        <a:xfrm>
          <a:off x="1922957" y="3918216"/>
          <a:ext cx="846666" cy="541866"/>
        </a:xfrm>
        <a:prstGeom prst="downArrow">
          <a:avLst/>
        </a:prstGeom>
        <a:solidFill>
          <a:schemeClr val="accent4">
            <a:tint val="4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5B2B10-CA36-4BB0-A584-86D5A950E29C}">
      <dsp:nvSpPr>
        <dsp:cNvPr id="0" name=""/>
        <dsp:cNvSpPr/>
      </dsp:nvSpPr>
      <dsp:spPr>
        <a:xfrm>
          <a:off x="288665" y="4402666"/>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a:t>Standing</a:t>
          </a:r>
        </a:p>
      </dsp:txBody>
      <dsp:txXfrm>
        <a:off x="288665" y="4402666"/>
        <a:ext cx="4064000" cy="1016000"/>
      </dsp:txXfrm>
    </dsp:sp>
    <dsp:sp modelId="{6B31DD2C-94A9-4390-B63D-A97991BF51C2}">
      <dsp:nvSpPr>
        <dsp:cNvPr id="0" name=""/>
        <dsp:cNvSpPr/>
      </dsp:nvSpPr>
      <dsp:spPr>
        <a:xfrm>
          <a:off x="1917864" y="1711800"/>
          <a:ext cx="1524000" cy="1524000"/>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Relief Redress Harm</a:t>
          </a:r>
        </a:p>
      </dsp:txBody>
      <dsp:txXfrm>
        <a:off x="2141049" y="1934985"/>
        <a:ext cx="1077630" cy="1077630"/>
      </dsp:txXfrm>
    </dsp:sp>
    <dsp:sp modelId="{DB1A8188-8F19-4615-87AC-A741B035573D}">
      <dsp:nvSpPr>
        <dsp:cNvPr id="0" name=""/>
        <dsp:cNvSpPr/>
      </dsp:nvSpPr>
      <dsp:spPr>
        <a:xfrm>
          <a:off x="733509" y="642162"/>
          <a:ext cx="1524000" cy="1524000"/>
        </a:xfrm>
        <a:prstGeom prst="ellipse">
          <a:avLst/>
        </a:prstGeom>
        <a:solidFill>
          <a:schemeClr val="accent4">
            <a:hueOff val="2401755"/>
            <a:satOff val="9091"/>
            <a:lumOff val="-58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Concrete and Particularized Harm</a:t>
          </a:r>
        </a:p>
      </dsp:txBody>
      <dsp:txXfrm>
        <a:off x="956694" y="865347"/>
        <a:ext cx="1077630" cy="1077630"/>
      </dsp:txXfrm>
    </dsp:sp>
    <dsp:sp modelId="{C85434E7-63C5-4B0E-BE93-2A336AB59B10}">
      <dsp:nvSpPr>
        <dsp:cNvPr id="0" name=""/>
        <dsp:cNvSpPr/>
      </dsp:nvSpPr>
      <dsp:spPr>
        <a:xfrm>
          <a:off x="2424467" y="248730"/>
          <a:ext cx="1524000" cy="1524000"/>
        </a:xfrm>
        <a:prstGeom prst="ellipse">
          <a:avLst/>
        </a:prstGeom>
        <a:solidFill>
          <a:schemeClr val="accent4">
            <a:hueOff val="4803510"/>
            <a:satOff val="18182"/>
            <a:lumOff val="-11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Traceable to Defendant</a:t>
          </a:r>
        </a:p>
      </dsp:txBody>
      <dsp:txXfrm>
        <a:off x="2647652" y="471915"/>
        <a:ext cx="1077630" cy="1077630"/>
      </dsp:txXfrm>
    </dsp:sp>
    <dsp:sp modelId="{BB7784F3-9008-47BD-AB7F-BAC5D1966462}">
      <dsp:nvSpPr>
        <dsp:cNvPr id="0" name=""/>
        <dsp:cNvSpPr/>
      </dsp:nvSpPr>
      <dsp:spPr>
        <a:xfrm>
          <a:off x="0" y="0"/>
          <a:ext cx="4741333" cy="3793066"/>
        </a:xfrm>
        <a:prstGeom prst="funnel">
          <a:avLst/>
        </a:prstGeom>
        <a:solidFill>
          <a:schemeClr val="lt1">
            <a:alpha val="40000"/>
            <a:hueOff val="0"/>
            <a:satOff val="0"/>
            <a:lumOff val="0"/>
            <a:alphaOff val="0"/>
          </a:schemeClr>
        </a:solidFill>
        <a:ln w="6350" cap="flat" cmpd="sng" algn="in">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8BF75-DA92-4C01-B3F5-38B5C1E2D732}">
      <dsp:nvSpPr>
        <dsp:cNvPr id="0" name=""/>
        <dsp:cNvSpPr/>
      </dsp:nvSpPr>
      <dsp:spPr>
        <a:xfrm>
          <a:off x="1685458" y="0"/>
          <a:ext cx="1509048" cy="10651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CF8CDEA-863F-4982-901E-56C9E3636960}">
      <dsp:nvSpPr>
        <dsp:cNvPr id="0" name=""/>
        <dsp:cNvSpPr/>
      </dsp:nvSpPr>
      <dsp:spPr>
        <a:xfrm>
          <a:off x="284199" y="1173777"/>
          <a:ext cx="4311566" cy="456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100000"/>
            </a:lnSpc>
            <a:spcBef>
              <a:spcPct val="0"/>
            </a:spcBef>
            <a:spcAft>
              <a:spcPct val="35000"/>
            </a:spcAft>
            <a:defRPr b="1"/>
          </a:pPr>
          <a:r>
            <a:rPr lang="en-US" sz="3100" b="1" kern="1200"/>
            <a:t>Preliminary analysis</a:t>
          </a:r>
          <a:endParaRPr lang="en-US" sz="3100" kern="1200"/>
        </a:p>
      </dsp:txBody>
      <dsp:txXfrm>
        <a:off x="284199" y="1173777"/>
        <a:ext cx="4311566" cy="456506"/>
      </dsp:txXfrm>
    </dsp:sp>
    <dsp:sp modelId="{5F3A07C6-0249-40E8-A00B-C86C9F889C13}">
      <dsp:nvSpPr>
        <dsp:cNvPr id="0" name=""/>
        <dsp:cNvSpPr/>
      </dsp:nvSpPr>
      <dsp:spPr>
        <a:xfrm>
          <a:off x="284199" y="1680793"/>
          <a:ext cx="4311566" cy="1900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US" sz="2400" i="0" kern="1200" dirty="0"/>
            <a:t>100 lines randomly sampled from the Corpus of Founding Era English (COFEA)</a:t>
          </a:r>
          <a:endParaRPr lang="en-US" sz="2400" kern="1200" dirty="0"/>
        </a:p>
        <a:p>
          <a:pPr lvl="0" algn="ctr" defTabSz="1066800">
            <a:lnSpc>
              <a:spcPct val="100000"/>
            </a:lnSpc>
            <a:spcBef>
              <a:spcPct val="0"/>
            </a:spcBef>
            <a:spcAft>
              <a:spcPct val="35000"/>
            </a:spcAft>
          </a:pPr>
          <a:r>
            <a:rPr lang="en-US" sz="2400" i="0" kern="1200" dirty="0"/>
            <a:t>Search term “such other */n”</a:t>
          </a:r>
          <a:endParaRPr lang="en-US" sz="2400" kern="1200" dirty="0"/>
        </a:p>
        <a:p>
          <a:pPr lvl="0" algn="ctr" defTabSz="1066800">
            <a:lnSpc>
              <a:spcPct val="100000"/>
            </a:lnSpc>
            <a:spcBef>
              <a:spcPct val="0"/>
            </a:spcBef>
            <a:spcAft>
              <a:spcPct val="35000"/>
            </a:spcAft>
          </a:pPr>
          <a:r>
            <a:rPr lang="en-US" sz="2400" i="0" kern="1200" dirty="0"/>
            <a:t>Findings: </a:t>
          </a:r>
          <a:r>
            <a:rPr lang="en-US" sz="2400" kern="1200" dirty="0"/>
            <a:t>a</a:t>
          </a:r>
          <a:r>
            <a:rPr lang="en-US" sz="2400" i="0" kern="1200" dirty="0"/>
            <a:t> appears to always fall under the general, overarching category of </a:t>
          </a:r>
          <a:r>
            <a:rPr lang="en-US" sz="2400" kern="1200" dirty="0"/>
            <a:t>b</a:t>
          </a:r>
        </a:p>
      </dsp:txBody>
      <dsp:txXfrm>
        <a:off x="284199" y="1680793"/>
        <a:ext cx="4311566" cy="1900606"/>
      </dsp:txXfrm>
    </dsp:sp>
    <dsp:sp modelId="{9F0420F8-EF5B-4F5A-8007-6B6465F3A920}">
      <dsp:nvSpPr>
        <dsp:cNvPr id="0" name=""/>
        <dsp:cNvSpPr/>
      </dsp:nvSpPr>
      <dsp:spPr>
        <a:xfrm>
          <a:off x="6751549" y="0"/>
          <a:ext cx="1509048" cy="10651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1535B66-E253-4943-B8EC-D6B67F70B1D8}">
      <dsp:nvSpPr>
        <dsp:cNvPr id="0" name=""/>
        <dsp:cNvSpPr/>
      </dsp:nvSpPr>
      <dsp:spPr>
        <a:xfrm>
          <a:off x="5350290" y="1173777"/>
          <a:ext cx="4311566" cy="456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100000"/>
            </a:lnSpc>
            <a:spcBef>
              <a:spcPct val="0"/>
            </a:spcBef>
            <a:spcAft>
              <a:spcPct val="35000"/>
            </a:spcAft>
            <a:defRPr b="1"/>
          </a:pPr>
          <a:r>
            <a:rPr lang="en-US" sz="3100" b="1" kern="1200"/>
            <a:t>Primary analysis</a:t>
          </a:r>
          <a:endParaRPr lang="en-US" sz="3100" kern="1200"/>
        </a:p>
      </dsp:txBody>
      <dsp:txXfrm>
        <a:off x="5350290" y="1173777"/>
        <a:ext cx="4311566" cy="456506"/>
      </dsp:txXfrm>
    </dsp:sp>
    <dsp:sp modelId="{EB079889-6641-4EED-954F-B02A45D1B9D8}">
      <dsp:nvSpPr>
        <dsp:cNvPr id="0" name=""/>
        <dsp:cNvSpPr/>
      </dsp:nvSpPr>
      <dsp:spPr>
        <a:xfrm>
          <a:off x="5350290" y="1680793"/>
          <a:ext cx="4311566" cy="1900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US" sz="2400" i="0" kern="1200" dirty="0"/>
            <a:t>Three 100-line samples collected from COFEA</a:t>
          </a:r>
          <a:endParaRPr lang="en-US" sz="2400" kern="1200" dirty="0"/>
        </a:p>
        <a:p>
          <a:pPr lvl="0" algn="ctr" defTabSz="1066800">
            <a:lnSpc>
              <a:spcPct val="100000"/>
            </a:lnSpc>
            <a:spcBef>
              <a:spcPct val="0"/>
            </a:spcBef>
            <a:spcAft>
              <a:spcPct val="35000"/>
            </a:spcAft>
          </a:pPr>
          <a:r>
            <a:rPr lang="en-US" sz="2400" i="0" kern="1200" dirty="0"/>
            <a:t>Three samples qualitatively analyzed, line-by-line</a:t>
          </a:r>
          <a:endParaRPr lang="en-US" sz="2400" kern="1200" dirty="0"/>
        </a:p>
        <a:p>
          <a:pPr lvl="0" algn="ctr" defTabSz="1066800">
            <a:lnSpc>
              <a:spcPct val="100000"/>
            </a:lnSpc>
            <a:spcBef>
              <a:spcPct val="0"/>
            </a:spcBef>
            <a:spcAft>
              <a:spcPct val="35000"/>
            </a:spcAft>
          </a:pPr>
          <a:r>
            <a:rPr lang="en-US" sz="2400" i="0" kern="1200" dirty="0"/>
            <a:t>Questionable lines flagged for further analysis by legal scholars</a:t>
          </a:r>
          <a:endParaRPr lang="en-US" sz="2400" kern="1200" dirty="0"/>
        </a:p>
        <a:p>
          <a:pPr lvl="0" algn="ctr" defTabSz="1066800">
            <a:lnSpc>
              <a:spcPct val="100000"/>
            </a:lnSpc>
            <a:spcBef>
              <a:spcPct val="0"/>
            </a:spcBef>
            <a:spcAft>
              <a:spcPct val="35000"/>
            </a:spcAft>
          </a:pPr>
          <a:r>
            <a:rPr lang="en-US" sz="2400" i="0" kern="1200" dirty="0"/>
            <a:t>Modified search term: “such other”</a:t>
          </a:r>
          <a:endParaRPr lang="en-US" sz="2400" kern="1200" dirty="0"/>
        </a:p>
      </dsp:txBody>
      <dsp:txXfrm>
        <a:off x="5350290" y="1680793"/>
        <a:ext cx="4311566" cy="1900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19B1F-335D-C04B-BCEE-9AC7B9738D30}">
      <dsp:nvSpPr>
        <dsp:cNvPr id="0" name=""/>
        <dsp:cNvSpPr/>
      </dsp:nvSpPr>
      <dsp:spPr>
        <a:xfrm>
          <a:off x="3064" y="977241"/>
          <a:ext cx="2498589" cy="2498589"/>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ackgroundRemoval t="1810" b="98190" l="1794" r="96861">
                        <a14:foregroundMark x1="61883" y1="31674" x2="78027" y2="44344"/>
                        <a14:foregroundMark x1="78027" y1="44344" x2="78027" y2="58371"/>
                        <a14:foregroundMark x1="86099" y1="53846" x2="93274" y2="61538"/>
                        <a14:foregroundMark x1="93274" y1="61538" x2="87444" y2="72398"/>
                        <a14:foregroundMark x1="87444" y1="72398" x2="79821" y2="79638"/>
                        <a14:foregroundMark x1="79821" y1="79638" x2="68161" y2="85520"/>
                        <a14:foregroundMark x1="6726" y1="50679" x2="2242" y2="59729"/>
                        <a14:foregroundMark x1="2242" y1="59729" x2="11211" y2="67873"/>
                        <a14:foregroundMark x1="45740" y1="93665" x2="54260" y2="98643"/>
                        <a14:foregroundMark x1="54260" y1="98643" x2="93722" y2="72851"/>
                        <a14:foregroundMark x1="96861" y1="57919" x2="96861" y2="57919"/>
                        <a14:foregroundMark x1="96861" y1="57919" x2="96861" y2="57919"/>
                        <a14:foregroundMark x1="28251" y1="19005" x2="22870" y2="27149"/>
                        <a14:foregroundMark x1="22870" y1="27149" x2="23318" y2="17647"/>
                        <a14:foregroundMark x1="23318" y1="17647" x2="23767" y2="16290"/>
                        <a14:foregroundMark x1="12556" y1="4525" x2="19283" y2="5882"/>
                        <a14:foregroundMark x1="30942" y1="1810" x2="36323" y2="5882"/>
                        <a14:foregroundMark x1="15247" y1="23077" x2="22422" y2="16742"/>
                        <a14:foregroundMark x1="22422" y1="16742" x2="22422" y2="16742"/>
                        <a14:foregroundMark x1="6726" y1="35294" x2="16143" y2="36652"/>
                        <a14:foregroundMark x1="16143" y1="36652" x2="18834" y2="26697"/>
                        <a14:foregroundMark x1="18834" y1="26697" x2="28251" y2="22624"/>
                        <a14:foregroundMark x1="28251" y1="22624" x2="30045" y2="32127"/>
                        <a14:foregroundMark x1="30045" y1="32127" x2="22422" y2="38914"/>
                        <a14:foregroundMark x1="22422" y1="38914" x2="13004" y2="38009"/>
                        <a14:foregroundMark x1="13004" y1="38009" x2="18386" y2="28959"/>
                        <a14:foregroundMark x1="18386" y1="28959" x2="48879" y2="11765"/>
                      </a14:backgroundRemoval>
                    </a14:imgEffect>
                  </a14:imgLayer>
                </a14:imgProps>
              </a:ext>
              <a:ext uri="{28A0092B-C50C-407E-A947-70E740481C1C}">
                <a14:useLocalDpi xmlns:a14="http://schemas.microsoft.com/office/drawing/2010/main"/>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873A2-A923-2B46-B3BA-FAE6DDFAEC08}">
      <dsp:nvSpPr>
        <dsp:cNvPr id="0" name=""/>
        <dsp:cNvSpPr/>
      </dsp:nvSpPr>
      <dsp:spPr>
        <a:xfrm>
          <a:off x="96525" y="2476395"/>
          <a:ext cx="3125161" cy="2498589"/>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377950">
            <a:lnSpc>
              <a:spcPct val="90000"/>
            </a:lnSpc>
            <a:spcBef>
              <a:spcPct val="0"/>
            </a:spcBef>
            <a:spcAft>
              <a:spcPct val="35000"/>
            </a:spcAft>
          </a:pPr>
          <a:r>
            <a:rPr lang="en-US" sz="3100" kern="1200" dirty="0"/>
            <a:t>Grounded Theory</a:t>
          </a:r>
        </a:p>
        <a:p>
          <a:pPr marL="285750" lvl="1" indent="-285750" algn="l" defTabSz="1244600">
            <a:lnSpc>
              <a:spcPct val="90000"/>
            </a:lnSpc>
            <a:spcBef>
              <a:spcPct val="0"/>
            </a:spcBef>
            <a:spcAft>
              <a:spcPct val="15000"/>
            </a:spcAft>
            <a:buChar char="••"/>
          </a:pPr>
          <a:r>
            <a:rPr lang="en-US" sz="2800" kern="1200" dirty="0"/>
            <a:t>Founders Online – </a:t>
          </a:r>
          <a:r>
            <a:rPr lang="en-US" sz="2400" b="1" i="1" kern="1200" dirty="0"/>
            <a:t>Madison offline</a:t>
          </a:r>
          <a:endParaRPr lang="en-US" sz="2800" kern="1200" dirty="0"/>
        </a:p>
        <a:p>
          <a:pPr marL="285750" lvl="1" indent="-285750" algn="l" defTabSz="1244600">
            <a:lnSpc>
              <a:spcPct val="90000"/>
            </a:lnSpc>
            <a:spcBef>
              <a:spcPct val="0"/>
            </a:spcBef>
            <a:spcAft>
              <a:spcPct val="15000"/>
            </a:spcAft>
            <a:buChar char="••"/>
          </a:pPr>
          <a:r>
            <a:rPr lang="en-US" sz="2800" kern="1200" dirty="0" err="1"/>
            <a:t>AntConc</a:t>
          </a:r>
          <a:endParaRPr lang="en-US" sz="2800" kern="1200" dirty="0"/>
        </a:p>
      </dsp:txBody>
      <dsp:txXfrm>
        <a:off x="169706" y="2549576"/>
        <a:ext cx="2978799" cy="2352227"/>
      </dsp:txXfrm>
    </dsp:sp>
    <dsp:sp modelId="{27E0B51B-2759-3F40-8B1A-3F3A314910FF}">
      <dsp:nvSpPr>
        <dsp:cNvPr id="0" name=""/>
        <dsp:cNvSpPr/>
      </dsp:nvSpPr>
      <dsp:spPr>
        <a:xfrm>
          <a:off x="3092587" y="1926348"/>
          <a:ext cx="590933" cy="6003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092587" y="2046423"/>
        <a:ext cx="413653" cy="360226"/>
      </dsp:txXfrm>
    </dsp:sp>
    <dsp:sp modelId="{67C9446A-E41D-FA4A-864D-53A10001ACFE}">
      <dsp:nvSpPr>
        <dsp:cNvPr id="0" name=""/>
        <dsp:cNvSpPr/>
      </dsp:nvSpPr>
      <dsp:spPr>
        <a:xfrm>
          <a:off x="4190036" y="977241"/>
          <a:ext cx="2498589" cy="2498589"/>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B6FCA-0930-AB42-A143-40C03153C983}">
      <dsp:nvSpPr>
        <dsp:cNvPr id="0" name=""/>
        <dsp:cNvSpPr/>
      </dsp:nvSpPr>
      <dsp:spPr>
        <a:xfrm>
          <a:off x="4283497" y="2476395"/>
          <a:ext cx="3125161" cy="2498589"/>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t>Shell Noun</a:t>
          </a:r>
        </a:p>
        <a:p>
          <a:pPr marL="228600" lvl="1" indent="-228600" algn="l" defTabSz="1111250">
            <a:lnSpc>
              <a:spcPct val="90000"/>
            </a:lnSpc>
            <a:spcBef>
              <a:spcPct val="0"/>
            </a:spcBef>
            <a:spcAft>
              <a:spcPct val="15000"/>
            </a:spcAft>
            <a:buChar char="••"/>
          </a:pPr>
          <a:r>
            <a:rPr lang="en-US" sz="2500" kern="1200" dirty="0"/>
            <a:t>Schmid (2000)</a:t>
          </a:r>
        </a:p>
        <a:p>
          <a:pPr marL="228600" lvl="1" indent="-228600" algn="l" defTabSz="1111250">
            <a:lnSpc>
              <a:spcPct val="90000"/>
            </a:lnSpc>
            <a:spcBef>
              <a:spcPct val="0"/>
            </a:spcBef>
            <a:spcAft>
              <a:spcPct val="15000"/>
            </a:spcAft>
            <a:buChar char="••"/>
          </a:pPr>
          <a:r>
            <a:rPr lang="en-US" sz="2500" kern="1200" dirty="0"/>
            <a:t>Founders Online – </a:t>
          </a:r>
          <a:r>
            <a:rPr lang="en-US" sz="2500" b="1" i="1" kern="1200" dirty="0"/>
            <a:t>Madison offline</a:t>
          </a:r>
          <a:endParaRPr lang="en-US" sz="2500" kern="1200" dirty="0"/>
        </a:p>
      </dsp:txBody>
      <dsp:txXfrm>
        <a:off x="4356678" y="2549576"/>
        <a:ext cx="2978799" cy="2352227"/>
      </dsp:txXfrm>
    </dsp:sp>
    <dsp:sp modelId="{90125237-C462-0F4D-890C-A2F3ADCD9F82}">
      <dsp:nvSpPr>
        <dsp:cNvPr id="0" name=""/>
        <dsp:cNvSpPr/>
      </dsp:nvSpPr>
      <dsp:spPr>
        <a:xfrm>
          <a:off x="7279559" y="1926348"/>
          <a:ext cx="590933" cy="6003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7279559" y="2046423"/>
        <a:ext cx="413653" cy="360226"/>
      </dsp:txXfrm>
    </dsp:sp>
    <dsp:sp modelId="{CDDBEF0E-7A15-E249-9B12-182BE55F59AA}">
      <dsp:nvSpPr>
        <dsp:cNvPr id="0" name=""/>
        <dsp:cNvSpPr/>
      </dsp:nvSpPr>
      <dsp:spPr>
        <a:xfrm>
          <a:off x="8377007" y="977241"/>
          <a:ext cx="2498589" cy="2498589"/>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08DB6-EE05-9D49-B2BA-866F005E1C49}">
      <dsp:nvSpPr>
        <dsp:cNvPr id="0" name=""/>
        <dsp:cNvSpPr/>
      </dsp:nvSpPr>
      <dsp:spPr>
        <a:xfrm>
          <a:off x="8470469" y="2476395"/>
          <a:ext cx="3125161" cy="2498589"/>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t>Article III patterns</a:t>
          </a:r>
        </a:p>
        <a:p>
          <a:pPr marL="228600" lvl="1" indent="-228600" algn="l" defTabSz="1111250">
            <a:lnSpc>
              <a:spcPct val="90000"/>
            </a:lnSpc>
            <a:spcBef>
              <a:spcPct val="0"/>
            </a:spcBef>
            <a:spcAft>
              <a:spcPct val="15000"/>
            </a:spcAft>
            <a:buChar char="••"/>
          </a:pPr>
          <a:r>
            <a:rPr lang="en-US" sz="2500" kern="1200" dirty="0"/>
            <a:t>3 target patterns</a:t>
          </a:r>
        </a:p>
        <a:p>
          <a:pPr marL="228600" lvl="1" indent="-228600" algn="l" defTabSz="1111250">
            <a:lnSpc>
              <a:spcPct val="90000"/>
            </a:lnSpc>
            <a:spcBef>
              <a:spcPct val="0"/>
            </a:spcBef>
            <a:spcAft>
              <a:spcPct val="15000"/>
            </a:spcAft>
            <a:buChar char="••"/>
          </a:pPr>
          <a:r>
            <a:rPr lang="en-US" sz="2500" kern="1200" dirty="0"/>
            <a:t>COFEA</a:t>
          </a:r>
        </a:p>
      </dsp:txBody>
      <dsp:txXfrm>
        <a:off x="8543650" y="2549576"/>
        <a:ext cx="2978799" cy="23522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19B1F-335D-C04B-BCEE-9AC7B9738D30}">
      <dsp:nvSpPr>
        <dsp:cNvPr id="0" name=""/>
        <dsp:cNvSpPr/>
      </dsp:nvSpPr>
      <dsp:spPr>
        <a:xfrm>
          <a:off x="3064" y="977241"/>
          <a:ext cx="2498589" cy="2498589"/>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ackgroundRemoval t="1810" b="98190" l="1794" r="96861">
                        <a14:foregroundMark x1="61883" y1="31674" x2="78027" y2="44344"/>
                        <a14:foregroundMark x1="78027" y1="44344" x2="78027" y2="58371"/>
                        <a14:foregroundMark x1="86099" y1="53846" x2="93274" y2="61538"/>
                        <a14:foregroundMark x1="93274" y1="61538" x2="87444" y2="72398"/>
                        <a14:foregroundMark x1="87444" y1="72398" x2="79821" y2="79638"/>
                        <a14:foregroundMark x1="79821" y1="79638" x2="68161" y2="85520"/>
                        <a14:foregroundMark x1="6726" y1="50679" x2="2242" y2="59729"/>
                        <a14:foregroundMark x1="2242" y1="59729" x2="11211" y2="67873"/>
                        <a14:foregroundMark x1="45740" y1="93665" x2="54260" y2="98643"/>
                        <a14:foregroundMark x1="54260" y1="98643" x2="93722" y2="72851"/>
                        <a14:foregroundMark x1="96861" y1="57919" x2="96861" y2="57919"/>
                        <a14:foregroundMark x1="96861" y1="57919" x2="96861" y2="57919"/>
                        <a14:foregroundMark x1="28251" y1="19005" x2="22870" y2="27149"/>
                        <a14:foregroundMark x1="22870" y1="27149" x2="23318" y2="17647"/>
                        <a14:foregroundMark x1="23318" y1="17647" x2="23767" y2="16290"/>
                        <a14:foregroundMark x1="12556" y1="4525" x2="19283" y2="5882"/>
                        <a14:foregroundMark x1="30942" y1="1810" x2="36323" y2="5882"/>
                        <a14:foregroundMark x1="15247" y1="23077" x2="22422" y2="16742"/>
                        <a14:foregroundMark x1="22422" y1="16742" x2="22422" y2="16742"/>
                        <a14:foregroundMark x1="6726" y1="35294" x2="16143" y2="36652"/>
                        <a14:foregroundMark x1="16143" y1="36652" x2="18834" y2="26697"/>
                        <a14:foregroundMark x1="18834" y1="26697" x2="28251" y2="22624"/>
                        <a14:foregroundMark x1="28251" y1="22624" x2="30045" y2="32127"/>
                        <a14:foregroundMark x1="30045" y1="32127" x2="22422" y2="38914"/>
                        <a14:foregroundMark x1="22422" y1="38914" x2="13004" y2="38009"/>
                        <a14:foregroundMark x1="13004" y1="38009" x2="18386" y2="28959"/>
                        <a14:foregroundMark x1="18386" y1="28959" x2="48879" y2="11765"/>
                      </a14:backgroundRemoval>
                    </a14:imgEffect>
                  </a14:imgLayer>
                </a14:imgProps>
              </a:ext>
              <a:ext uri="{28A0092B-C50C-407E-A947-70E740481C1C}">
                <a14:useLocalDpi xmlns:a14="http://schemas.microsoft.com/office/drawing/2010/main"/>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873A2-A923-2B46-B3BA-FAE6DDFAEC08}">
      <dsp:nvSpPr>
        <dsp:cNvPr id="0" name=""/>
        <dsp:cNvSpPr/>
      </dsp:nvSpPr>
      <dsp:spPr>
        <a:xfrm>
          <a:off x="96525" y="2476395"/>
          <a:ext cx="3125161" cy="2498589"/>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377950">
            <a:lnSpc>
              <a:spcPct val="90000"/>
            </a:lnSpc>
            <a:spcBef>
              <a:spcPct val="0"/>
            </a:spcBef>
            <a:spcAft>
              <a:spcPct val="35000"/>
            </a:spcAft>
          </a:pPr>
          <a:r>
            <a:rPr lang="en-US" sz="3100" kern="1200" dirty="0"/>
            <a:t>Grounded Theory</a:t>
          </a:r>
        </a:p>
        <a:p>
          <a:pPr marL="285750" lvl="1" indent="-285750" algn="l" defTabSz="1244600">
            <a:lnSpc>
              <a:spcPct val="90000"/>
            </a:lnSpc>
            <a:spcBef>
              <a:spcPct val="0"/>
            </a:spcBef>
            <a:spcAft>
              <a:spcPct val="15000"/>
            </a:spcAft>
            <a:buChar char="••"/>
          </a:pPr>
          <a:r>
            <a:rPr lang="en-US" sz="2800" kern="1200" dirty="0"/>
            <a:t>Founders Online – </a:t>
          </a:r>
          <a:r>
            <a:rPr lang="en-US" sz="2400" b="1" i="1" kern="1200" dirty="0"/>
            <a:t>Madison offline</a:t>
          </a:r>
          <a:endParaRPr lang="en-US" sz="2800" kern="1200" dirty="0"/>
        </a:p>
        <a:p>
          <a:pPr marL="285750" lvl="1" indent="-285750" algn="l" defTabSz="1244600">
            <a:lnSpc>
              <a:spcPct val="90000"/>
            </a:lnSpc>
            <a:spcBef>
              <a:spcPct val="0"/>
            </a:spcBef>
            <a:spcAft>
              <a:spcPct val="15000"/>
            </a:spcAft>
            <a:buChar char="••"/>
          </a:pPr>
          <a:r>
            <a:rPr lang="en-US" sz="2800" kern="1200" dirty="0" err="1"/>
            <a:t>AntConc</a:t>
          </a:r>
          <a:endParaRPr lang="en-US" sz="2800" kern="1200" dirty="0"/>
        </a:p>
      </dsp:txBody>
      <dsp:txXfrm>
        <a:off x="169706" y="2549576"/>
        <a:ext cx="2978799" cy="2352227"/>
      </dsp:txXfrm>
    </dsp:sp>
    <dsp:sp modelId="{27E0B51B-2759-3F40-8B1A-3F3A314910FF}">
      <dsp:nvSpPr>
        <dsp:cNvPr id="0" name=""/>
        <dsp:cNvSpPr/>
      </dsp:nvSpPr>
      <dsp:spPr>
        <a:xfrm>
          <a:off x="3092587" y="1926348"/>
          <a:ext cx="590933" cy="6003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092587" y="2046423"/>
        <a:ext cx="413653" cy="360226"/>
      </dsp:txXfrm>
    </dsp:sp>
    <dsp:sp modelId="{67C9446A-E41D-FA4A-864D-53A10001ACFE}">
      <dsp:nvSpPr>
        <dsp:cNvPr id="0" name=""/>
        <dsp:cNvSpPr/>
      </dsp:nvSpPr>
      <dsp:spPr>
        <a:xfrm>
          <a:off x="4190036" y="977241"/>
          <a:ext cx="2498589" cy="2498589"/>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B6FCA-0930-AB42-A143-40C03153C983}">
      <dsp:nvSpPr>
        <dsp:cNvPr id="0" name=""/>
        <dsp:cNvSpPr/>
      </dsp:nvSpPr>
      <dsp:spPr>
        <a:xfrm>
          <a:off x="4283497" y="2476395"/>
          <a:ext cx="3125161" cy="2498589"/>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t>Shell Noun</a:t>
          </a:r>
        </a:p>
        <a:p>
          <a:pPr marL="228600" lvl="1" indent="-228600" algn="l" defTabSz="1111250">
            <a:lnSpc>
              <a:spcPct val="90000"/>
            </a:lnSpc>
            <a:spcBef>
              <a:spcPct val="0"/>
            </a:spcBef>
            <a:spcAft>
              <a:spcPct val="15000"/>
            </a:spcAft>
            <a:buChar char="••"/>
          </a:pPr>
          <a:r>
            <a:rPr lang="en-US" sz="2500" kern="1200" dirty="0"/>
            <a:t>Schmid (2000)</a:t>
          </a:r>
        </a:p>
        <a:p>
          <a:pPr marL="228600" lvl="1" indent="-228600" algn="l" defTabSz="1111250">
            <a:lnSpc>
              <a:spcPct val="90000"/>
            </a:lnSpc>
            <a:spcBef>
              <a:spcPct val="0"/>
            </a:spcBef>
            <a:spcAft>
              <a:spcPct val="15000"/>
            </a:spcAft>
            <a:buChar char="••"/>
          </a:pPr>
          <a:r>
            <a:rPr lang="en-US" sz="2500" kern="1200" dirty="0"/>
            <a:t>Founders Online – </a:t>
          </a:r>
          <a:r>
            <a:rPr lang="en-US" sz="2500" b="1" i="1" kern="1200" dirty="0"/>
            <a:t>Madison offline</a:t>
          </a:r>
          <a:endParaRPr lang="en-US" sz="2500" kern="1200" dirty="0"/>
        </a:p>
      </dsp:txBody>
      <dsp:txXfrm>
        <a:off x="4356678" y="2549576"/>
        <a:ext cx="2978799" cy="2352227"/>
      </dsp:txXfrm>
    </dsp:sp>
    <dsp:sp modelId="{90125237-C462-0F4D-890C-A2F3ADCD9F82}">
      <dsp:nvSpPr>
        <dsp:cNvPr id="0" name=""/>
        <dsp:cNvSpPr/>
      </dsp:nvSpPr>
      <dsp:spPr>
        <a:xfrm>
          <a:off x="7279559" y="1926348"/>
          <a:ext cx="590933" cy="6003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7279559" y="2046423"/>
        <a:ext cx="413653" cy="360226"/>
      </dsp:txXfrm>
    </dsp:sp>
    <dsp:sp modelId="{CDDBEF0E-7A15-E249-9B12-182BE55F59AA}">
      <dsp:nvSpPr>
        <dsp:cNvPr id="0" name=""/>
        <dsp:cNvSpPr/>
      </dsp:nvSpPr>
      <dsp:spPr>
        <a:xfrm>
          <a:off x="8377007" y="977241"/>
          <a:ext cx="2498589" cy="2498589"/>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08DB6-EE05-9D49-B2BA-866F005E1C49}">
      <dsp:nvSpPr>
        <dsp:cNvPr id="0" name=""/>
        <dsp:cNvSpPr/>
      </dsp:nvSpPr>
      <dsp:spPr>
        <a:xfrm>
          <a:off x="8470469" y="2476395"/>
          <a:ext cx="3125161" cy="2498589"/>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t>Article III patterns</a:t>
          </a:r>
        </a:p>
        <a:p>
          <a:pPr marL="228600" lvl="1" indent="-228600" algn="l" defTabSz="1111250">
            <a:lnSpc>
              <a:spcPct val="90000"/>
            </a:lnSpc>
            <a:spcBef>
              <a:spcPct val="0"/>
            </a:spcBef>
            <a:spcAft>
              <a:spcPct val="15000"/>
            </a:spcAft>
            <a:buChar char="••"/>
          </a:pPr>
          <a:r>
            <a:rPr lang="en-US" sz="2500" kern="1200" dirty="0"/>
            <a:t>3 target patterns</a:t>
          </a:r>
        </a:p>
        <a:p>
          <a:pPr marL="228600" lvl="1" indent="-228600" algn="l" defTabSz="1111250">
            <a:lnSpc>
              <a:spcPct val="90000"/>
            </a:lnSpc>
            <a:spcBef>
              <a:spcPct val="0"/>
            </a:spcBef>
            <a:spcAft>
              <a:spcPct val="15000"/>
            </a:spcAft>
            <a:buChar char="••"/>
          </a:pPr>
          <a:r>
            <a:rPr lang="en-US" sz="2500" kern="1200" dirty="0"/>
            <a:t>COFEA</a:t>
          </a:r>
        </a:p>
      </dsp:txBody>
      <dsp:txXfrm>
        <a:off x="8543650" y="2549576"/>
        <a:ext cx="2978799" cy="23522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F7474-ABEC-4BB8-892C-10841691D389}">
      <dsp:nvSpPr>
        <dsp:cNvPr id="0" name=""/>
        <dsp:cNvSpPr/>
      </dsp:nvSpPr>
      <dsp:spPr>
        <a:xfrm>
          <a:off x="469738" y="538578"/>
          <a:ext cx="764912" cy="764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1B204FE-ED8F-4C49-B03C-82CAC7D85EEA}">
      <dsp:nvSpPr>
        <dsp:cNvPr id="0" name=""/>
        <dsp:cNvSpPr/>
      </dsp:nvSpPr>
      <dsp:spPr>
        <a:xfrm>
          <a:off x="2291" y="1607256"/>
          <a:ext cx="1699804" cy="95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kern="1200" dirty="0"/>
            <a:t>Lexical word combinations</a:t>
          </a:r>
        </a:p>
      </dsp:txBody>
      <dsp:txXfrm>
        <a:off x="2291" y="1607256"/>
        <a:ext cx="1699804" cy="956140"/>
      </dsp:txXfrm>
    </dsp:sp>
    <dsp:sp modelId="{BAE02972-47AE-48FB-BABC-07D44FEF9BCA}">
      <dsp:nvSpPr>
        <dsp:cNvPr id="0" name=""/>
        <dsp:cNvSpPr/>
      </dsp:nvSpPr>
      <dsp:spPr>
        <a:xfrm>
          <a:off x="2467008" y="538578"/>
          <a:ext cx="764912" cy="7649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A64D217-9FEA-41ED-ABB2-5D6967C2CFF0}">
      <dsp:nvSpPr>
        <dsp:cNvPr id="0" name=""/>
        <dsp:cNvSpPr/>
      </dsp:nvSpPr>
      <dsp:spPr>
        <a:xfrm>
          <a:off x="1999562" y="1607256"/>
          <a:ext cx="1699804" cy="95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kern="1200" dirty="0"/>
            <a:t>Statistical</a:t>
          </a:r>
          <a:r>
            <a:rPr lang="en-US" sz="2300" kern="1200" dirty="0" smtClean="0"/>
            <a:t>/ quantitative </a:t>
          </a:r>
          <a:r>
            <a:rPr lang="en-US" sz="2300" kern="1200" dirty="0"/>
            <a:t>results</a:t>
          </a:r>
        </a:p>
      </dsp:txBody>
      <dsp:txXfrm>
        <a:off x="1999562" y="1607256"/>
        <a:ext cx="1699804" cy="956140"/>
      </dsp:txXfrm>
    </dsp:sp>
    <dsp:sp modelId="{DF706B95-BE81-4640-AC52-AB169E2E03CE}">
      <dsp:nvSpPr>
        <dsp:cNvPr id="0" name=""/>
        <dsp:cNvSpPr/>
      </dsp:nvSpPr>
      <dsp:spPr>
        <a:xfrm>
          <a:off x="4464279" y="538578"/>
          <a:ext cx="764912" cy="7649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F788ABB-4158-465F-8331-150B3CF4DBF2}">
      <dsp:nvSpPr>
        <dsp:cNvPr id="0" name=""/>
        <dsp:cNvSpPr/>
      </dsp:nvSpPr>
      <dsp:spPr>
        <a:xfrm>
          <a:off x="3996832" y="1607256"/>
          <a:ext cx="1699804" cy="95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100000"/>
            </a:lnSpc>
            <a:spcBef>
              <a:spcPct val="0"/>
            </a:spcBef>
            <a:spcAft>
              <a:spcPct val="35000"/>
            </a:spcAft>
          </a:pPr>
          <a:r>
            <a:rPr lang="en-US" sz="2500" kern="1200" dirty="0"/>
            <a:t>MI (Mutual Information)</a:t>
          </a:r>
        </a:p>
      </dsp:txBody>
      <dsp:txXfrm>
        <a:off x="3996832" y="1607256"/>
        <a:ext cx="1699804" cy="956140"/>
      </dsp:txXfrm>
    </dsp:sp>
    <dsp:sp modelId="{5B0534EB-F56E-466A-B2DF-25F8E8137D09}">
      <dsp:nvSpPr>
        <dsp:cNvPr id="0" name=""/>
        <dsp:cNvSpPr/>
      </dsp:nvSpPr>
      <dsp:spPr>
        <a:xfrm>
          <a:off x="6461549" y="538578"/>
          <a:ext cx="764912" cy="7649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DA5165D-2FB9-4049-B023-9B690939DADD}">
      <dsp:nvSpPr>
        <dsp:cNvPr id="0" name=""/>
        <dsp:cNvSpPr/>
      </dsp:nvSpPr>
      <dsp:spPr>
        <a:xfrm>
          <a:off x="5994103" y="1607256"/>
          <a:ext cx="1699804" cy="95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100000"/>
            </a:lnSpc>
            <a:spcBef>
              <a:spcPct val="0"/>
            </a:spcBef>
            <a:spcAft>
              <a:spcPct val="35000"/>
            </a:spcAft>
          </a:pPr>
          <a:r>
            <a:rPr lang="en-US" sz="2500" kern="1200" dirty="0"/>
            <a:t>Semantic association</a:t>
          </a:r>
        </a:p>
      </dsp:txBody>
      <dsp:txXfrm>
        <a:off x="5994103" y="1607256"/>
        <a:ext cx="1699804" cy="956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6462B-B25A-477A-9EA0-F96F33C74E94}">
      <dsp:nvSpPr>
        <dsp:cNvPr id="0" name=""/>
        <dsp:cNvSpPr/>
      </dsp:nvSpPr>
      <dsp:spPr>
        <a:xfrm>
          <a:off x="340467" y="290929"/>
          <a:ext cx="1062615" cy="10626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BA738-6585-4687-A94C-D1207BDEA1CB}">
      <dsp:nvSpPr>
        <dsp:cNvPr id="0" name=""/>
        <dsp:cNvSpPr/>
      </dsp:nvSpPr>
      <dsp:spPr>
        <a:xfrm>
          <a:off x="566926" y="517388"/>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8FA3913-C764-400E-9581-C458CF7ABAC9}">
      <dsp:nvSpPr>
        <dsp:cNvPr id="0" name=""/>
        <dsp:cNvSpPr/>
      </dsp:nvSpPr>
      <dsp:spPr>
        <a:xfrm>
          <a:off x="778" y="1684523"/>
          <a:ext cx="1741992" cy="113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b="1" kern="1200" dirty="0"/>
            <a:t>Grammatical words </a:t>
          </a:r>
        </a:p>
      </dsp:txBody>
      <dsp:txXfrm>
        <a:off x="778" y="1684523"/>
        <a:ext cx="1741992" cy="1132294"/>
      </dsp:txXfrm>
    </dsp:sp>
    <dsp:sp modelId="{993152F6-E975-42F1-8757-A5AC9253912C}">
      <dsp:nvSpPr>
        <dsp:cNvPr id="0" name=""/>
        <dsp:cNvSpPr/>
      </dsp:nvSpPr>
      <dsp:spPr>
        <a:xfrm>
          <a:off x="2387307" y="290929"/>
          <a:ext cx="1062615" cy="10626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5F099-6A41-4908-A434-47B3ECE0EE8A}">
      <dsp:nvSpPr>
        <dsp:cNvPr id="0" name=""/>
        <dsp:cNvSpPr/>
      </dsp:nvSpPr>
      <dsp:spPr>
        <a:xfrm>
          <a:off x="2613766" y="517388"/>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A8C606E-2343-4FA9-99E2-42C4377D693E}">
      <dsp:nvSpPr>
        <dsp:cNvPr id="0" name=""/>
        <dsp:cNvSpPr/>
      </dsp:nvSpPr>
      <dsp:spPr>
        <a:xfrm>
          <a:off x="2047619" y="1684523"/>
          <a:ext cx="1741992" cy="113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b="1" kern="1200" dirty="0"/>
            <a:t>Structure</a:t>
          </a:r>
          <a:endParaRPr lang="en-US" sz="1600" b="1" kern="1200" dirty="0"/>
        </a:p>
      </dsp:txBody>
      <dsp:txXfrm>
        <a:off x="2047619" y="1684523"/>
        <a:ext cx="1741992" cy="1132294"/>
      </dsp:txXfrm>
    </dsp:sp>
    <dsp:sp modelId="{F2B63980-8923-4CBA-A441-F2F2F9230B06}">
      <dsp:nvSpPr>
        <dsp:cNvPr id="0" name=""/>
        <dsp:cNvSpPr/>
      </dsp:nvSpPr>
      <dsp:spPr>
        <a:xfrm>
          <a:off x="4434148" y="290929"/>
          <a:ext cx="1062615" cy="10626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B13E82-6DAF-4DF7-8C26-DEB9937AEACE}">
      <dsp:nvSpPr>
        <dsp:cNvPr id="0" name=""/>
        <dsp:cNvSpPr/>
      </dsp:nvSpPr>
      <dsp:spPr>
        <a:xfrm>
          <a:off x="4660607" y="517388"/>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75E5E06-D814-4BC8-8ED8-2E9802ECBDB4}">
      <dsp:nvSpPr>
        <dsp:cNvPr id="0" name=""/>
        <dsp:cNvSpPr/>
      </dsp:nvSpPr>
      <dsp:spPr>
        <a:xfrm>
          <a:off x="4094460" y="1684523"/>
          <a:ext cx="1741992" cy="113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US" sz="1600" b="1" kern="1200" dirty="0"/>
            <a:t>Phraseology: constructions, </a:t>
          </a:r>
          <a:r>
            <a:rPr lang="en-US" sz="1600" b="1" kern="1200" dirty="0" smtClean="0"/>
            <a:t>n-grams</a:t>
          </a:r>
          <a:r>
            <a:rPr lang="en-US" sz="1600" b="1" kern="1200" dirty="0"/>
            <a:t>, </a:t>
          </a:r>
          <a:r>
            <a:rPr lang="en-US" sz="1600" b="1" kern="1200" dirty="0" err="1"/>
            <a:t>lexico</a:t>
          </a:r>
          <a:r>
            <a:rPr lang="en-US" sz="1600" b="1" kern="1200" dirty="0"/>
            <a:t>-grammatical patterns</a:t>
          </a:r>
        </a:p>
      </dsp:txBody>
      <dsp:txXfrm>
        <a:off x="4094460" y="1684523"/>
        <a:ext cx="1741992" cy="1132294"/>
      </dsp:txXfrm>
    </dsp:sp>
    <dsp:sp modelId="{3DB72076-35B5-4795-A8D2-1EC377819477}">
      <dsp:nvSpPr>
        <dsp:cNvPr id="0" name=""/>
        <dsp:cNvSpPr/>
      </dsp:nvSpPr>
      <dsp:spPr>
        <a:xfrm>
          <a:off x="6480989" y="290929"/>
          <a:ext cx="1062615" cy="10626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364244-35F0-4CF4-9A8D-688E48335CEF}">
      <dsp:nvSpPr>
        <dsp:cNvPr id="0" name=""/>
        <dsp:cNvSpPr/>
      </dsp:nvSpPr>
      <dsp:spPr>
        <a:xfrm>
          <a:off x="6707448" y="517388"/>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43CAE24-9185-4FE5-8266-AFE529AD7241}">
      <dsp:nvSpPr>
        <dsp:cNvPr id="0" name=""/>
        <dsp:cNvSpPr/>
      </dsp:nvSpPr>
      <dsp:spPr>
        <a:xfrm>
          <a:off x="6141301" y="1684523"/>
          <a:ext cx="1741992" cy="113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b="1" kern="1200" dirty="0"/>
            <a:t>Access to context far from core search item. </a:t>
          </a:r>
        </a:p>
      </dsp:txBody>
      <dsp:txXfrm>
        <a:off x="6141301" y="1684523"/>
        <a:ext cx="1741992" cy="11322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2C4A-6F34-4A17-976E-A23D427D15AF}">
      <dsp:nvSpPr>
        <dsp:cNvPr id="0" name=""/>
        <dsp:cNvSpPr/>
      </dsp:nvSpPr>
      <dsp:spPr>
        <a:xfrm>
          <a:off x="0" y="2723"/>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F2723-E1BE-488D-9C2F-671DA32922E8}">
      <dsp:nvSpPr>
        <dsp:cNvPr id="0" name=""/>
        <dsp:cNvSpPr/>
      </dsp:nvSpPr>
      <dsp:spPr>
        <a:xfrm>
          <a:off x="0" y="2723"/>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baseline="0"/>
            <a:t>To ensure methodological rigor, accurate results, a specialized linguistic researcher must be a partner; both in research and in assessment processes. </a:t>
          </a:r>
          <a:endParaRPr lang="en-US" sz="2900" kern="1200"/>
        </a:p>
      </dsp:txBody>
      <dsp:txXfrm>
        <a:off x="0" y="2723"/>
        <a:ext cx="6506304" cy="1857464"/>
      </dsp:txXfrm>
    </dsp:sp>
    <dsp:sp modelId="{A5B6901E-24E6-4205-8638-849F94BE94AC}">
      <dsp:nvSpPr>
        <dsp:cNvPr id="0" name=""/>
        <dsp:cNvSpPr/>
      </dsp:nvSpPr>
      <dsp:spPr>
        <a:xfrm>
          <a:off x="0" y="1860187"/>
          <a:ext cx="6506304" cy="0"/>
        </a:xfrm>
        <a:prstGeom prst="line">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DFD32-874E-4FD1-A520-C1DD2F066789}">
      <dsp:nvSpPr>
        <dsp:cNvPr id="0" name=""/>
        <dsp:cNvSpPr/>
      </dsp:nvSpPr>
      <dsp:spPr>
        <a:xfrm>
          <a:off x="0" y="1860187"/>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baseline="0"/>
            <a:t>Using CL for legal interpretation is yet another application for linguistics. </a:t>
          </a:r>
          <a:endParaRPr lang="en-US" sz="2900" kern="1200"/>
        </a:p>
      </dsp:txBody>
      <dsp:txXfrm>
        <a:off x="0" y="1860187"/>
        <a:ext cx="6506304" cy="1857464"/>
      </dsp:txXfrm>
    </dsp:sp>
    <dsp:sp modelId="{FCACC568-A834-4C0C-8361-4C82450D31B2}">
      <dsp:nvSpPr>
        <dsp:cNvPr id="0" name=""/>
        <dsp:cNvSpPr/>
      </dsp:nvSpPr>
      <dsp:spPr>
        <a:xfrm>
          <a:off x="0" y="3717652"/>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41374-B6F2-44EF-88BA-9BA57906F543}">
      <dsp:nvSpPr>
        <dsp:cNvPr id="0" name=""/>
        <dsp:cNvSpPr/>
      </dsp:nvSpPr>
      <dsp:spPr>
        <a:xfrm>
          <a:off x="0" y="3717652"/>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baseline="0"/>
            <a:t>It is an obligation for linguists to claim their field of study. </a:t>
          </a:r>
          <a:endParaRPr lang="en-US" sz="2900" kern="1200"/>
        </a:p>
      </dsp:txBody>
      <dsp:txXfrm>
        <a:off x="0" y="3717652"/>
        <a:ext cx="6506304" cy="185746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A74E8-93E2-4A66-BA2B-4D7AE92D8EEF}"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C41DE-8507-460E-9D5D-227AB22078A7}" type="slidenum">
              <a:rPr lang="en-US" smtClean="0"/>
              <a:t>‹#›</a:t>
            </a:fld>
            <a:endParaRPr lang="en-US"/>
          </a:p>
        </p:txBody>
      </p:sp>
    </p:spTree>
    <p:extLst>
      <p:ext uri="{BB962C8B-B14F-4D97-AF65-F5344CB8AC3E}">
        <p14:creationId xmlns:p14="http://schemas.microsoft.com/office/powerpoint/2010/main" val="195370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applewebdata://4138AB89-CBE9-4418-8AAA-C2B54CBD8A3B/#_ftnref1"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applewebdata://F3E23177-C5F9-491A-AA49-7ADF2D4E7E92/#_ftnref2" TargetMode="External"/><Relationship Id="rId5" Type="http://schemas.openxmlformats.org/officeDocument/2006/relationships/hyperlink" Target="applewebdata://F3E23177-C5F9-491A-AA49-7ADF2D4E7E92/#_ftnref1" TargetMode="External"/><Relationship Id="rId4" Type="http://schemas.openxmlformats.org/officeDocument/2006/relationships/hyperlink" Target="applewebdata://4138AB89-CBE9-4418-8AAA-C2B54CBD8A3B/#_ftnref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ocenti.unimc.it/gilliansusan.philip/teaching/2017/17162/files/lettura-in-programma/stubbs-200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C41DE-8507-460E-9D5D-227AB22078A7}" type="slidenum">
              <a:rPr lang="en-US" smtClean="0"/>
              <a:t>1</a:t>
            </a:fld>
            <a:endParaRPr lang="en-US"/>
          </a:p>
        </p:txBody>
      </p:sp>
    </p:spTree>
    <p:extLst>
      <p:ext uri="{BB962C8B-B14F-4D97-AF65-F5344CB8AC3E}">
        <p14:creationId xmlns:p14="http://schemas.microsoft.com/office/powerpoint/2010/main" val="220458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Sequence of research procedure</a:t>
            </a:r>
          </a:p>
        </p:txBody>
      </p:sp>
      <p:sp>
        <p:nvSpPr>
          <p:cNvPr id="4" name="Slide Number Placeholder 3"/>
          <p:cNvSpPr>
            <a:spLocks noGrp="1"/>
          </p:cNvSpPr>
          <p:nvPr>
            <p:ph type="sldNum" sz="quarter" idx="5"/>
          </p:nvPr>
        </p:nvSpPr>
        <p:spPr/>
        <p:txBody>
          <a:bodyPr/>
          <a:lstStyle/>
          <a:p>
            <a:fld id="{0FBC41DE-8507-460E-9D5D-227AB22078A7}" type="slidenum">
              <a:rPr lang="en-US" smtClean="0"/>
              <a:t>19</a:t>
            </a:fld>
            <a:endParaRPr lang="en-US"/>
          </a:p>
        </p:txBody>
      </p:sp>
    </p:spTree>
    <p:extLst>
      <p:ext uri="{BB962C8B-B14F-4D97-AF65-F5344CB8AC3E}">
        <p14:creationId xmlns:p14="http://schemas.microsoft.com/office/powerpoint/2010/main" val="112554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Shell noun slide </a:t>
            </a:r>
            <a:r>
              <a:rPr lang="en-US" dirty="0">
                <a:sym typeface="Wingdings" pitchFamily="2" charset="2"/>
              </a:rPr>
              <a:t> has ordered animations</a:t>
            </a:r>
          </a:p>
          <a:p>
            <a:pPr marL="171450" indent="-171450">
              <a:buFontTx/>
              <a:buChar char="-"/>
            </a:pPr>
            <a:r>
              <a:rPr lang="en-US" dirty="0">
                <a:sym typeface="Wingdings" pitchFamily="2" charset="2"/>
              </a:rPr>
              <a:t>Complex information</a:t>
            </a:r>
          </a:p>
          <a:p>
            <a:pPr marL="171450" indent="-171450">
              <a:buFontTx/>
              <a:buChar char="-"/>
            </a:pPr>
            <a:r>
              <a:rPr lang="en-US" dirty="0">
                <a:sym typeface="Wingdings" pitchFamily="2" charset="2"/>
              </a:rPr>
              <a:t>Shelled by a noun that does not have inherent meaning, but indicates the shelled complex idea  shell content</a:t>
            </a:r>
          </a:p>
          <a:p>
            <a:pPr marL="171450" indent="-171450">
              <a:buFontTx/>
              <a:buChar char="-"/>
            </a:pPr>
            <a:r>
              <a:rPr lang="en-US" dirty="0">
                <a:sym typeface="Wingdings" pitchFamily="2" charset="2"/>
              </a:rPr>
              <a:t>The phrase is commonly used in this function – shell noun usage</a:t>
            </a:r>
          </a:p>
          <a:p>
            <a:pPr marL="171450" indent="-171450">
              <a:buFontTx/>
              <a:buChar char="-"/>
            </a:pPr>
            <a:r>
              <a:rPr lang="en-US" dirty="0">
                <a:sym typeface="Wingdings" pitchFamily="2" charset="2"/>
              </a:rPr>
              <a:t>Some may say the target phrase can be replaced by “when”, which proves the idea that “case” here does not bring meaningful content</a:t>
            </a:r>
          </a:p>
          <a:p>
            <a:pPr marL="171450" indent="-171450">
              <a:buFontTx/>
              <a:buChar char="-"/>
            </a:pPr>
            <a:r>
              <a:rPr lang="en-US" dirty="0">
                <a:sym typeface="Wingdings" pitchFamily="2" charset="2"/>
              </a:rPr>
              <a:t>Clarify that not all “in cases where” are shell usage, but </a:t>
            </a:r>
            <a:r>
              <a:rPr lang="en-US">
                <a:sym typeface="Wingdings" pitchFamily="2" charset="2"/>
              </a:rPr>
              <a:t>it could be. </a:t>
            </a:r>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p>
        </p:txBody>
      </p:sp>
      <p:sp>
        <p:nvSpPr>
          <p:cNvPr id="4" name="Slide Number Placeholder 3"/>
          <p:cNvSpPr>
            <a:spLocks noGrp="1"/>
          </p:cNvSpPr>
          <p:nvPr>
            <p:ph type="sldNum" sz="quarter" idx="5"/>
          </p:nvPr>
        </p:nvSpPr>
        <p:spPr/>
        <p:txBody>
          <a:bodyPr/>
          <a:lstStyle/>
          <a:p>
            <a:fld id="{0FBC41DE-8507-460E-9D5D-227AB22078A7}" type="slidenum">
              <a:rPr lang="en-US" smtClean="0"/>
              <a:t>20</a:t>
            </a:fld>
            <a:endParaRPr lang="en-US"/>
          </a:p>
        </p:txBody>
      </p:sp>
    </p:spTree>
    <p:extLst>
      <p:ext uri="{BB962C8B-B14F-4D97-AF65-F5344CB8AC3E}">
        <p14:creationId xmlns:p14="http://schemas.microsoft.com/office/powerpoint/2010/main" val="4476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Sequence of research procedure</a:t>
            </a:r>
          </a:p>
        </p:txBody>
      </p:sp>
      <p:sp>
        <p:nvSpPr>
          <p:cNvPr id="4" name="Slide Number Placeholder 3"/>
          <p:cNvSpPr>
            <a:spLocks noGrp="1"/>
          </p:cNvSpPr>
          <p:nvPr>
            <p:ph type="sldNum" sz="quarter" idx="5"/>
          </p:nvPr>
        </p:nvSpPr>
        <p:spPr/>
        <p:txBody>
          <a:bodyPr/>
          <a:lstStyle/>
          <a:p>
            <a:fld id="{0FBC41DE-8507-460E-9D5D-227AB22078A7}" type="slidenum">
              <a:rPr lang="en-US" smtClean="0"/>
              <a:t>21</a:t>
            </a:fld>
            <a:endParaRPr lang="en-US"/>
          </a:p>
        </p:txBody>
      </p:sp>
    </p:spTree>
    <p:extLst>
      <p:ext uri="{BB962C8B-B14F-4D97-AF65-F5344CB8AC3E}">
        <p14:creationId xmlns:p14="http://schemas.microsoft.com/office/powerpoint/2010/main" val="346893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detailed results – hidden, may use for discussion</a:t>
            </a:r>
          </a:p>
          <a:p>
            <a:endParaRPr 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3000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hlinkClick r:id="rId3"/>
              </a:rPr>
              <a:t>[1]</a:t>
            </a:r>
            <a:r>
              <a:rPr kumimoji="0" lang="en-US" altLang="zh-CN" sz="9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200" b="1" i="0" u="none" strike="noStrike" cap="none" normalizeH="0" baseline="0" dirty="0">
                <a:ln>
                  <a:noFill/>
                </a:ln>
                <a:solidFill>
                  <a:srgbClr val="000000"/>
                </a:solidFill>
                <a:effectLst/>
                <a:latin typeface="Times" pitchFamily="2" charset="0"/>
                <a:ea typeface="Times" pitchFamily="2" charset="0"/>
                <a:cs typeface="Times New Roman" panose="02020603050405020304" pitchFamily="18" charset="0"/>
              </a:rPr>
              <a:t>Token Frequency</a:t>
            </a:r>
            <a:r>
              <a:rPr kumimoji="0" lang="en-US" altLang="zh-CN" sz="1200" b="0" i="0" u="none" strike="noStrike" cap="none" normalizeH="0" baseline="0" dirty="0">
                <a:ln>
                  <a:noFill/>
                </a:ln>
                <a:solidFill>
                  <a:srgbClr val="000000"/>
                </a:solidFill>
                <a:effectLst/>
                <a:latin typeface="Times" pitchFamily="2" charset="0"/>
                <a:ea typeface="Times" pitchFamily="2" charset="0"/>
                <a:cs typeface="Times New Roman" panose="02020603050405020304" pitchFamily="18" charset="0"/>
              </a:rPr>
              <a:t>: Number of occurrences of a phrase to appear in the entire corpus. </a:t>
            </a:r>
            <a:endParaRPr kumimoji="0" lang="en-US" altLang="zh-CN"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3000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hlinkClick r:id="rId4"/>
              </a:rPr>
              <a:t>[2]</a:t>
            </a:r>
            <a:r>
              <a:rPr kumimoji="0" lang="en-US" altLang="zh-CN" sz="9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200" b="1" i="0" u="none" strike="noStrike" cap="none" normalizeH="0" baseline="0" dirty="0">
                <a:ln>
                  <a:noFill/>
                </a:ln>
                <a:solidFill>
                  <a:srgbClr val="000000"/>
                </a:solidFill>
                <a:effectLst/>
                <a:latin typeface="Times" pitchFamily="2" charset="0"/>
                <a:ea typeface="Times" pitchFamily="2" charset="0"/>
                <a:cs typeface="Times New Roman" panose="02020603050405020304" pitchFamily="18" charset="0"/>
              </a:rPr>
              <a:t>Document Frequency:</a:t>
            </a:r>
            <a:r>
              <a:rPr kumimoji="0" lang="en-US" altLang="zh-CN" sz="9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200" b="0" i="0" u="none" strike="noStrike" cap="none" normalizeH="0" baseline="0" dirty="0">
                <a:ln>
                  <a:noFill/>
                </a:ln>
                <a:solidFill>
                  <a:srgbClr val="000000"/>
                </a:solidFill>
                <a:effectLst/>
                <a:latin typeface="Times" pitchFamily="2" charset="0"/>
                <a:ea typeface="Times" pitchFamily="2" charset="0"/>
                <a:cs typeface="Times New Roman" panose="02020603050405020304" pitchFamily="18" charset="0"/>
              </a:rPr>
              <a:t>Number of documents in which the pattern appears. </a:t>
            </a:r>
            <a:endParaRPr kumimoji="0" lang="en-US" altLang="zh-CN"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3000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hlinkClick r:id="rId5"/>
              </a:rPr>
              <a:t>[1]</a:t>
            </a:r>
            <a:r>
              <a:rPr kumimoji="0" lang="en-US" altLang="zh-CN" sz="11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200" b="1" i="0" u="none" strike="noStrike" cap="none" normalizeH="0" baseline="0" dirty="0">
                <a:ln>
                  <a:noFill/>
                </a:ln>
                <a:solidFill>
                  <a:srgbClr val="000000"/>
                </a:solidFill>
                <a:effectLst/>
                <a:latin typeface="Calibri" panose="020F0502020204030204" pitchFamily="34" charset="0"/>
                <a:ea typeface="Times" pitchFamily="2" charset="0"/>
                <a:cs typeface="Times New Roman" panose="02020603050405020304" pitchFamily="18" charset="0"/>
              </a:rPr>
              <a:t>NP</a:t>
            </a:r>
            <a:r>
              <a:rPr kumimoji="0" lang="en-US" altLang="zh-CN" sz="1200" b="0" i="0" u="none" strike="noStrike" cap="none" normalizeH="0" baseline="0" dirty="0">
                <a:ln>
                  <a:noFill/>
                </a:ln>
                <a:solidFill>
                  <a:srgbClr val="000000"/>
                </a:solidFill>
                <a:effectLst/>
                <a:latin typeface="Calibri" panose="020F0502020204030204" pitchFamily="34" charset="0"/>
                <a:ea typeface="Times" pitchFamily="2" charset="0"/>
                <a:cs typeface="Times New Roman" panose="02020603050405020304" pitchFamily="18" charset="0"/>
              </a:rPr>
              <a:t> refers to Noun Phrase, which can include a sequence of determiner, adjective, and the noun possibly followed by modifying prepositional phrases.</a:t>
            </a:r>
            <a:endParaRPr kumimoji="0" lang="en-US" altLang="zh-CN"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30000" dirty="0">
                <a:ln>
                  <a:noFill/>
                </a:ln>
                <a:solidFill>
                  <a:srgbClr val="000000"/>
                </a:solidFill>
                <a:effectLst/>
                <a:latin typeface="Calibri" panose="020F0502020204030204" pitchFamily="34" charset="0"/>
                <a:ea typeface="Times" pitchFamily="2" charset="0"/>
                <a:cs typeface="Times New Roman" panose="02020603050405020304" pitchFamily="18" charset="0"/>
                <a:hlinkClick r:id="rId6"/>
              </a:rPr>
              <a:t>[2]</a:t>
            </a:r>
            <a:r>
              <a:rPr kumimoji="0" lang="en-US" altLang="zh-CN" sz="1200" b="1" i="0" u="none" strike="noStrike" cap="none" normalizeH="0" baseline="0" dirty="0">
                <a:ln>
                  <a:noFill/>
                </a:ln>
                <a:solidFill>
                  <a:srgbClr val="000000"/>
                </a:solidFill>
                <a:effectLst/>
                <a:latin typeface="Calibri" panose="020F0502020204030204" pitchFamily="34" charset="0"/>
                <a:ea typeface="Times" pitchFamily="2" charset="0"/>
                <a:cs typeface="Times New Roman" panose="02020603050405020304" pitchFamily="18" charset="0"/>
              </a:rPr>
              <a:t> </a:t>
            </a:r>
            <a:r>
              <a:rPr kumimoji="0" lang="en-US" altLang="zh-CN" sz="1200" b="0" i="0" u="none" strike="noStrike" cap="none" normalizeH="0" baseline="0" dirty="0">
                <a:ln>
                  <a:noFill/>
                </a:ln>
                <a:solidFill>
                  <a:srgbClr val="000000"/>
                </a:solidFill>
                <a:effectLst/>
                <a:latin typeface="Calibri" panose="020F0502020204030204" pitchFamily="34" charset="0"/>
                <a:ea typeface="Times" pitchFamily="2" charset="0"/>
                <a:cs typeface="Times New Roman" panose="02020603050405020304" pitchFamily="18" charset="0"/>
              </a:rPr>
              <a:t>A </a:t>
            </a:r>
            <a:r>
              <a:rPr kumimoji="0" lang="en-US" altLang="zh-CN" sz="1200" b="1" i="0" u="none" strike="noStrike" cap="none" normalizeH="0" baseline="0" dirty="0">
                <a:ln>
                  <a:noFill/>
                </a:ln>
                <a:solidFill>
                  <a:srgbClr val="000000"/>
                </a:solidFill>
                <a:effectLst/>
                <a:latin typeface="Calibri" panose="020F0502020204030204" pitchFamily="34" charset="0"/>
                <a:ea typeface="Times" pitchFamily="2" charset="0"/>
                <a:cs typeface="Times New Roman" panose="02020603050405020304" pitchFamily="18" charset="0"/>
              </a:rPr>
              <a:t>Clause </a:t>
            </a:r>
            <a:r>
              <a:rPr kumimoji="0" lang="en-US" altLang="zh-CN" sz="1200" b="0" i="0" u="none" strike="noStrike" cap="none" normalizeH="0" baseline="0" dirty="0">
                <a:ln>
                  <a:noFill/>
                </a:ln>
                <a:solidFill>
                  <a:srgbClr val="000000"/>
                </a:solidFill>
                <a:effectLst/>
                <a:latin typeface="Calibri" panose="020F0502020204030204" pitchFamily="34" charset="0"/>
                <a:ea typeface="Times" pitchFamily="2" charset="0"/>
                <a:cs typeface="Times New Roman" panose="02020603050405020304" pitchFamily="18" charset="0"/>
              </a:rPr>
              <a:t>is similar in form of a sentence but is a subunit of attached to a sentence. It contains a complete idea typically expressed by a subject and a verb. The clause is underlined in the following example. “I shall direct him in case </a:t>
            </a:r>
            <a:r>
              <a:rPr kumimoji="0" lang="en-US" altLang="zh-CN" sz="1200" b="0" i="0" u="sng" strike="noStrike" cap="none" normalizeH="0" baseline="0" dirty="0">
                <a:ln>
                  <a:noFill/>
                </a:ln>
                <a:solidFill>
                  <a:srgbClr val="000000"/>
                </a:solidFill>
                <a:effectLst/>
                <a:latin typeface="Calibri" panose="020F0502020204030204" pitchFamily="34" charset="0"/>
                <a:ea typeface="Times" pitchFamily="2" charset="0"/>
                <a:cs typeface="Times New Roman" panose="02020603050405020304" pitchFamily="18" charset="0"/>
              </a:rPr>
              <a:t>he can not succeed within the terms prescribed</a:t>
            </a:r>
            <a:r>
              <a:rPr kumimoji="0" lang="en-US" altLang="zh-CN" sz="1200" b="0" i="0" u="none" strike="noStrike" cap="none" normalizeH="0" baseline="0" dirty="0">
                <a:ln>
                  <a:noFill/>
                </a:ln>
                <a:solidFill>
                  <a:srgbClr val="000000"/>
                </a:solidFill>
                <a:effectLst/>
                <a:latin typeface="Calibri" panose="020F0502020204030204" pitchFamily="34" charset="0"/>
                <a:ea typeface="Times" pitchFamily="2" charset="0"/>
                <a:cs typeface="Times New Roman" panose="02020603050405020304" pitchFamily="18" charset="0"/>
              </a:rPr>
              <a:t>”</a:t>
            </a:r>
            <a:endParaRPr kumimoji="0" lang="en-US" altLang="zh-CN"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FBC41DE-8507-460E-9D5D-227AB22078A7}" type="slidenum">
              <a:rPr lang="en-US" smtClean="0"/>
              <a:t>22</a:t>
            </a:fld>
            <a:endParaRPr lang="en-US"/>
          </a:p>
        </p:txBody>
      </p:sp>
    </p:spTree>
    <p:extLst>
      <p:ext uri="{BB962C8B-B14F-4D97-AF65-F5344CB8AC3E}">
        <p14:creationId xmlns:p14="http://schemas.microsoft.com/office/powerpoint/2010/main" val="277905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18</a:t>
            </a:r>
            <a:r>
              <a:rPr lang="en-US" baseline="30000" dirty="0"/>
              <a:t>th</a:t>
            </a:r>
            <a:r>
              <a:rPr lang="en-US" dirty="0"/>
              <a:t> shell noun usage in Madison</a:t>
            </a:r>
            <a:endParaRPr lang="en-US" dirty="0">
              <a:hlinkClick r:id=""/>
            </a:endParaRPr>
          </a:p>
          <a:p>
            <a:endParaRPr lang="en-US" dirty="0">
              <a:hlinkClick r:id=""/>
            </a:endParaRPr>
          </a:p>
          <a:p>
            <a:r>
              <a:rPr lang="en-US" dirty="0">
                <a:hlinkClick r:id=""/>
              </a:rPr>
              <a:t>Source https://founders.archives.gov/?q=%22the%20last%20paragraph%20of%20my%20letter%20of%20the%2024th%20July%20last%22&amp;s=1111311111&amp;sa=&amp;r=1&amp;sr=</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BC41DE-8507-460E-9D5D-227AB22078A7}" type="slidenum">
              <a:rPr lang="en-US" smtClean="0"/>
              <a:t>23</a:t>
            </a:fld>
            <a:endParaRPr lang="en-US"/>
          </a:p>
        </p:txBody>
      </p:sp>
    </p:spTree>
    <p:extLst>
      <p:ext uri="{BB962C8B-B14F-4D97-AF65-F5344CB8AC3E}">
        <p14:creationId xmlns:p14="http://schemas.microsoft.com/office/powerpoint/2010/main" val="814030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Article three “cases” patterns – may be helpful to show target patterns </a:t>
            </a:r>
          </a:p>
        </p:txBody>
      </p:sp>
      <p:sp>
        <p:nvSpPr>
          <p:cNvPr id="4" name="Slide Number Placeholder 3"/>
          <p:cNvSpPr>
            <a:spLocks noGrp="1"/>
          </p:cNvSpPr>
          <p:nvPr>
            <p:ph type="sldNum" sz="quarter" idx="5"/>
          </p:nvPr>
        </p:nvSpPr>
        <p:spPr/>
        <p:txBody>
          <a:bodyPr/>
          <a:lstStyle/>
          <a:p>
            <a:fld id="{0FBC41DE-8507-460E-9D5D-227AB22078A7}" type="slidenum">
              <a:rPr lang="en-US" smtClean="0"/>
              <a:t>24</a:t>
            </a:fld>
            <a:endParaRPr lang="en-US"/>
          </a:p>
        </p:txBody>
      </p:sp>
    </p:spTree>
    <p:extLst>
      <p:ext uri="{BB962C8B-B14F-4D97-AF65-F5344CB8AC3E}">
        <p14:creationId xmlns:p14="http://schemas.microsoft.com/office/powerpoint/2010/main" val="293186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C41DE-8507-460E-9D5D-227AB22078A7}" type="slidenum">
              <a:rPr lang="en-US" smtClean="0"/>
              <a:t>25</a:t>
            </a:fld>
            <a:endParaRPr lang="en-US"/>
          </a:p>
        </p:txBody>
      </p:sp>
    </p:spTree>
    <p:extLst>
      <p:ext uri="{BB962C8B-B14F-4D97-AF65-F5344CB8AC3E}">
        <p14:creationId xmlns:p14="http://schemas.microsoft.com/office/powerpoint/2010/main" val="272675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prompted this topic is an observation in this new interdisciplinary research between law and linguistics and that is a tendency to limit the scope of a very wide field</a:t>
            </a:r>
          </a:p>
          <a:p>
            <a:r>
              <a:rPr lang="en-US" dirty="0"/>
              <a:t>This can yield to limited findings, sometimes impact the accuracy of our results. Given the high stakes of this kind of research, and the impact meaningful, collaborative partnership is </a:t>
            </a:r>
          </a:p>
          <a:p>
            <a:endParaRPr lang="en-US" dirty="0"/>
          </a:p>
          <a:p>
            <a:r>
              <a:rPr lang="en-US" dirty="0"/>
              <a:t>Book: Corpus Linguistics: Method, theory, and practice</a:t>
            </a:r>
          </a:p>
        </p:txBody>
      </p:sp>
      <p:sp>
        <p:nvSpPr>
          <p:cNvPr id="4" name="Slide Number Placeholder 3"/>
          <p:cNvSpPr>
            <a:spLocks noGrp="1"/>
          </p:cNvSpPr>
          <p:nvPr>
            <p:ph type="sldNum" sz="quarter" idx="5"/>
          </p:nvPr>
        </p:nvSpPr>
        <p:spPr/>
        <p:txBody>
          <a:bodyPr/>
          <a:lstStyle/>
          <a:p>
            <a:fld id="{CAD2ADF6-720C-CE4A-8C0E-D43AA1113A98}" type="slidenum">
              <a:rPr lang="en-US" smtClean="0"/>
              <a:t>26</a:t>
            </a:fld>
            <a:endParaRPr lang="en-US"/>
          </a:p>
        </p:txBody>
      </p:sp>
    </p:spTree>
    <p:extLst>
      <p:ext uri="{BB962C8B-B14F-4D97-AF65-F5344CB8AC3E}">
        <p14:creationId xmlns:p14="http://schemas.microsoft.com/office/powerpoint/2010/main" val="110308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Online concordance tools are user-friendly, provide descriptive quantitative results. </a:t>
            </a:r>
          </a:p>
          <a:p>
            <a:pPr>
              <a:buFontTx/>
              <a:buChar char="-"/>
            </a:pPr>
            <a:r>
              <a:rPr lang="en-US" baseline="0" dirty="0"/>
              <a:t> They give limited access to actual texts</a:t>
            </a:r>
            <a:endParaRPr lang="en-US" dirty="0"/>
          </a:p>
          <a:p>
            <a:pPr marL="171450" indent="-171450">
              <a:buFontTx/>
              <a:buChar char="-"/>
            </a:pPr>
            <a:r>
              <a:rPr lang="en-US" dirty="0"/>
              <a:t>Familiarize ourselves with settings and filters, sometimes can skew the results. </a:t>
            </a:r>
          </a:p>
          <a:p>
            <a:pPr marL="171450" indent="-171450">
              <a:buFontTx/>
              <a:buChar char="-"/>
            </a:pPr>
            <a:r>
              <a:rPr lang="en-US" dirty="0"/>
              <a:t>Online tools in its default settings restricts results. </a:t>
            </a:r>
          </a:p>
          <a:p>
            <a:pPr marL="171450" indent="-171450">
              <a:buFontTx/>
              <a:buChar char="-"/>
            </a:pPr>
            <a:r>
              <a:rPr lang="en-US" dirty="0"/>
              <a:t>One word co-occurring with my search word does not give the full semantic profile of that word</a:t>
            </a:r>
          </a:p>
        </p:txBody>
      </p:sp>
      <p:sp>
        <p:nvSpPr>
          <p:cNvPr id="4" name="Slide Number Placeholder 3"/>
          <p:cNvSpPr>
            <a:spLocks noGrp="1"/>
          </p:cNvSpPr>
          <p:nvPr>
            <p:ph type="sldNum" sz="quarter" idx="5"/>
          </p:nvPr>
        </p:nvSpPr>
        <p:spPr/>
        <p:txBody>
          <a:bodyPr/>
          <a:lstStyle/>
          <a:p>
            <a:fld id="{CAD2ADF6-720C-CE4A-8C0E-D43AA1113A98}" type="slidenum">
              <a:rPr lang="en-US" smtClean="0"/>
              <a:t>27</a:t>
            </a:fld>
            <a:endParaRPr lang="en-US"/>
          </a:p>
        </p:txBody>
      </p:sp>
    </p:spTree>
    <p:extLst>
      <p:ext uri="{BB962C8B-B14F-4D97-AF65-F5344CB8AC3E}">
        <p14:creationId xmlns:p14="http://schemas.microsoft.com/office/powerpoint/2010/main" val="2593776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Collocational searches that are based on online corpus tools do not, in their default settings, provide function words, which can be very important in interpreting the findings. </a:t>
            </a:r>
          </a:p>
          <a:p>
            <a:pPr marL="171450" indent="-171450">
              <a:buFontTx/>
              <a:buChar char="-"/>
            </a:pPr>
            <a:r>
              <a:rPr lang="en-US" dirty="0"/>
              <a:t>No data, or means to get data, about structures that are attracted to our query item </a:t>
            </a:r>
          </a:p>
          <a:p>
            <a:pPr marL="171450" indent="-171450">
              <a:buFontTx/>
              <a:buChar char="-"/>
            </a:pPr>
            <a:r>
              <a:rPr lang="en-US" dirty="0"/>
              <a:t>And thus, does not enable phraseological analysis</a:t>
            </a:r>
          </a:p>
          <a:p>
            <a:endParaRPr lang="en-US" dirty="0"/>
          </a:p>
        </p:txBody>
      </p:sp>
      <p:sp>
        <p:nvSpPr>
          <p:cNvPr id="4" name="Slide Number Placeholder 3"/>
          <p:cNvSpPr>
            <a:spLocks noGrp="1"/>
          </p:cNvSpPr>
          <p:nvPr>
            <p:ph type="sldNum" sz="quarter" idx="5"/>
          </p:nvPr>
        </p:nvSpPr>
        <p:spPr/>
        <p:txBody>
          <a:bodyPr/>
          <a:lstStyle/>
          <a:p>
            <a:fld id="{CAD2ADF6-720C-CE4A-8C0E-D43AA1113A98}" type="slidenum">
              <a:rPr lang="en-US" smtClean="0"/>
              <a:t>28</a:t>
            </a:fld>
            <a:endParaRPr lang="en-US"/>
          </a:p>
        </p:txBody>
      </p:sp>
    </p:spTree>
    <p:extLst>
      <p:ext uri="{BB962C8B-B14F-4D97-AF65-F5344CB8AC3E}">
        <p14:creationId xmlns:p14="http://schemas.microsoft.com/office/powerpoint/2010/main" val="35135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C41DE-8507-460E-9D5D-227AB22078A7}" type="slidenum">
              <a:rPr lang="en-US" smtClean="0"/>
              <a:t>4</a:t>
            </a:fld>
            <a:endParaRPr lang="en-US"/>
          </a:p>
        </p:txBody>
      </p:sp>
    </p:spTree>
    <p:extLst>
      <p:ext uri="{BB962C8B-B14F-4D97-AF65-F5344CB8AC3E}">
        <p14:creationId xmlns:p14="http://schemas.microsoft.com/office/powerpoint/2010/main" val="544950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approach a corpus with a specific theory in mind, it can be easy to unintentionally focus on and pull out only the examples from the corpus that support the theory (this is technically called a </a:t>
            </a:r>
            <a:r>
              <a:rPr lang="en-US" sz="1200" i="1" kern="1200" dirty="0">
                <a:solidFill>
                  <a:schemeClr val="tx1"/>
                </a:solidFill>
                <a:effectLst/>
                <a:latin typeface="+mn-lt"/>
                <a:ea typeface="+mn-ea"/>
                <a:cs typeface="+mn-cs"/>
              </a:rPr>
              <a:t>confirmation bias</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CAD2ADF6-720C-CE4A-8C0E-D43AA1113A98}" type="slidenum">
              <a:rPr lang="en-US" smtClean="0"/>
              <a:t>29</a:t>
            </a:fld>
            <a:endParaRPr lang="en-US"/>
          </a:p>
        </p:txBody>
      </p:sp>
    </p:spTree>
    <p:extLst>
      <p:ext uri="{BB962C8B-B14F-4D97-AF65-F5344CB8AC3E}">
        <p14:creationId xmlns:p14="http://schemas.microsoft.com/office/powerpoint/2010/main" val="1703966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D2ADF6-720C-CE4A-8C0E-D43AA1113A98}" type="slidenum">
              <a:rPr lang="en-US" smtClean="0"/>
              <a:t>30</a:t>
            </a:fld>
            <a:endParaRPr lang="en-US"/>
          </a:p>
        </p:txBody>
      </p:sp>
    </p:spTree>
    <p:extLst>
      <p:ext uri="{BB962C8B-B14F-4D97-AF65-F5344CB8AC3E}">
        <p14:creationId xmlns:p14="http://schemas.microsoft.com/office/powerpoint/2010/main" val="392823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D2ADF6-720C-CE4A-8C0E-D43AA1113A98}" type="slidenum">
              <a:rPr lang="en-US" smtClean="0"/>
              <a:t>31</a:t>
            </a:fld>
            <a:endParaRPr lang="en-US"/>
          </a:p>
        </p:txBody>
      </p:sp>
    </p:spTree>
    <p:extLst>
      <p:ext uri="{BB962C8B-B14F-4D97-AF65-F5344CB8AC3E}">
        <p14:creationId xmlns:p14="http://schemas.microsoft.com/office/powerpoint/2010/main" val="120783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my paper, I looked at the trend of how ‘case’ and ‘harm’ were treated in relation to one another in each of these categories of cases through the 1900’s into the present.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payer case: Individual tax payers were saying they were harmed by the use or misuse of federal funds and wanted to bring a case before the court.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Environmental cases: plaintiffs are looking to establish harm through development of land or the </a:t>
            </a:r>
            <a:r>
              <a:rPr lang="en-US" sz="1200" kern="1200" dirty="0" err="1">
                <a:solidFill>
                  <a:schemeClr val="tx1"/>
                </a:solidFill>
                <a:effectLst/>
                <a:latin typeface="+mn-lt"/>
                <a:ea typeface="+mn-ea"/>
                <a:cs typeface="+mn-cs"/>
              </a:rPr>
              <a:t>descrease</a:t>
            </a:r>
            <a:r>
              <a:rPr lang="en-US" sz="1200" kern="1200" dirty="0">
                <a:solidFill>
                  <a:schemeClr val="tx1"/>
                </a:solidFill>
                <a:effectLst/>
                <a:latin typeface="+mn-lt"/>
                <a:ea typeface="+mn-ea"/>
                <a:cs typeface="+mn-cs"/>
              </a:rPr>
              <a:t> in wildlife- cases where the harm is becoming less tangible and less individualized.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Breach cases: statutory violations alone when there is no tangible harm as of yet.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Ultimately, it gets us talking about whether the founders when they were having conversations about Art III and who could get a resolution for their matter really needed to have a tangible injury and if that should be the minimum standard as the courts has argued.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_______________________________</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cases of standing started with citizens challenging the actions of Congress in passing a federal Act that allegedly misappropriated funds. </a:t>
            </a:r>
            <a:r>
              <a:rPr lang="en-US" sz="1200" u="sng" kern="1200" dirty="0">
                <a:solidFill>
                  <a:schemeClr val="tx1"/>
                </a:solidFill>
                <a:effectLst/>
                <a:latin typeface="+mn-lt"/>
                <a:ea typeface="+mn-ea"/>
                <a:cs typeface="+mn-cs"/>
              </a:rPr>
              <a:t>Massachusetts v. Mellon</a:t>
            </a:r>
            <a:r>
              <a:rPr lang="en-US" sz="1200" kern="1200" dirty="0">
                <a:solidFill>
                  <a:schemeClr val="tx1"/>
                </a:solidFill>
                <a:effectLst/>
                <a:latin typeface="+mn-lt"/>
                <a:ea typeface="+mn-ea"/>
                <a:cs typeface="+mn-cs"/>
              </a:rPr>
              <a:t>, 262 U.S. 447 (1923).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1968, another tax payer took on the issue of standing when taking issue with how federal funds were spent. </a:t>
            </a:r>
            <a:r>
              <a:rPr lang="en-US" sz="1200" u="sng" kern="1200" dirty="0" err="1">
                <a:solidFill>
                  <a:schemeClr val="tx1"/>
                </a:solidFill>
                <a:effectLst/>
                <a:latin typeface="+mn-lt"/>
                <a:ea typeface="+mn-ea"/>
                <a:cs typeface="+mn-cs"/>
              </a:rPr>
              <a:t>Flast</a:t>
            </a:r>
            <a:r>
              <a:rPr lang="en-US" sz="1200" u="sng" kern="1200" dirty="0">
                <a:solidFill>
                  <a:schemeClr val="tx1"/>
                </a:solidFill>
                <a:effectLst/>
                <a:latin typeface="+mn-lt"/>
                <a:ea typeface="+mn-ea"/>
                <a:cs typeface="+mn-cs"/>
              </a:rPr>
              <a:t> v. Cohen</a:t>
            </a:r>
            <a:r>
              <a:rPr lang="en-US" sz="1200" kern="1200" dirty="0">
                <a:solidFill>
                  <a:schemeClr val="tx1"/>
                </a:solidFill>
                <a:effectLst/>
                <a:latin typeface="+mn-lt"/>
                <a:ea typeface="+mn-ea"/>
                <a:cs typeface="+mn-cs"/>
              </a:rPr>
              <a:t>, 392 U.S. 83 (1968)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Environmental cases: </a:t>
            </a:r>
            <a:r>
              <a:rPr lang="en-US" sz="1200" b="1" i="0" kern="1200" dirty="0">
                <a:solidFill>
                  <a:schemeClr val="tx1"/>
                </a:solidFill>
                <a:effectLst/>
                <a:latin typeface="+mn-lt"/>
                <a:ea typeface="+mn-ea"/>
                <a:cs typeface="+mn-cs"/>
              </a:rPr>
              <a:t>In </a:t>
            </a:r>
            <a:r>
              <a:rPr lang="en-US" sz="1200" b="1" i="1" kern="1200" dirty="0">
                <a:solidFill>
                  <a:schemeClr val="tx1"/>
                </a:solidFill>
                <a:effectLst/>
                <a:latin typeface="+mn-lt"/>
                <a:ea typeface="+mn-ea"/>
                <a:cs typeface="+mn-cs"/>
              </a:rPr>
              <a:t>Sierra Club v Morton</a:t>
            </a:r>
            <a:r>
              <a:rPr lang="en-US" sz="1200" b="1" i="0" kern="1200" dirty="0">
                <a:solidFill>
                  <a:schemeClr val="tx1"/>
                </a:solidFill>
                <a:effectLst/>
                <a:latin typeface="+mn-lt"/>
                <a:ea typeface="+mn-ea"/>
                <a:cs typeface="+mn-cs"/>
              </a:rPr>
              <a:t> (1972), the Court declared that an environmental organization would have standing to challenge development in the Mineral King Valley of California, on land owned by the National Forest Service and National Park Service, if it could show that its members were likely to suffer an aesthetic injury were the development to go forward.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 the important case of </a:t>
            </a:r>
            <a:r>
              <a:rPr lang="en-US" sz="1200" b="1" i="1" kern="1200" dirty="0">
                <a:solidFill>
                  <a:schemeClr val="tx1"/>
                </a:solidFill>
                <a:effectLst/>
                <a:latin typeface="+mn-lt"/>
                <a:ea typeface="+mn-ea"/>
                <a:cs typeface="+mn-cs"/>
              </a:rPr>
              <a:t>Lujan v Defenders of Wildlife</a:t>
            </a:r>
            <a:r>
              <a:rPr lang="en-US" sz="1200" b="1" i="0" kern="1200" dirty="0">
                <a:solidFill>
                  <a:schemeClr val="tx1"/>
                </a:solidFill>
                <a:effectLst/>
                <a:latin typeface="+mn-lt"/>
                <a:ea typeface="+mn-ea"/>
                <a:cs typeface="+mn-cs"/>
              </a:rPr>
              <a:t>(1992), the law relating to environmental standing sharply departed from the relaxed approach taken in the two earlier cases.  The case involved a national environmental organization's challenge to a Dep't of Interior rule declaring that federal agencies had no duty to consult with DOI about the impact their projects in foreign countries might have on endangered populations of animals.  The Court found the organization lacked standing even though the complaint asserted that members planned to visit certain foreign countries where they hoped to see endangered species threatened by projects receiving federal assistance ("too speculative" an injury, according to the Court), or visit zoos where these animals might be less likely in the future to be found ("beyond all reason," said the Court).  The Court also rejected standing based on a citizen suit provision in the Endangered Species Act.  Finally, four members of the Court agreed that even if the plaintiffs could have met the injury-in-fact test, standing would still not exist because the alleged injury might not be preventable by relief granted if the court ruled in the defendant's favor.</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Zappos.com, Inc. v. Stevens,</a:t>
            </a:r>
            <a:r>
              <a:rPr lang="en-US" sz="1200" kern="1200" dirty="0">
                <a:solidFill>
                  <a:schemeClr val="tx1"/>
                </a:solidFill>
                <a:effectLst/>
                <a:latin typeface="+mn-lt"/>
                <a:ea typeface="+mn-ea"/>
                <a:cs typeface="+mn-cs"/>
              </a:rPr>
              <a:t> the issue that was pending before the U.S. Supreme Court was whether individuals whose information is stored in a database have standing due to a data breach alone occurring even without concrete harm.   </a:t>
            </a:r>
            <a:r>
              <a:rPr lang="en-US" sz="1200" u="sng" kern="1200" dirty="0" err="1">
                <a:solidFill>
                  <a:schemeClr val="tx1"/>
                </a:solidFill>
                <a:effectLst/>
                <a:latin typeface="+mn-lt"/>
                <a:ea typeface="+mn-ea"/>
                <a:cs typeface="+mn-cs"/>
              </a:rPr>
              <a:t>Ree</a:t>
            </a:r>
            <a:r>
              <a:rPr lang="en-US" sz="1200" u="sng" kern="1200" dirty="0">
                <a:solidFill>
                  <a:schemeClr val="tx1"/>
                </a:solidFill>
                <a:effectLst/>
                <a:latin typeface="+mn-lt"/>
                <a:ea typeface="+mn-ea"/>
                <a:cs typeface="+mn-cs"/>
              </a:rPr>
              <a:t> v. Zappos.com, Inc. (In re Zappos.com, Inc.),</a:t>
            </a:r>
            <a:r>
              <a:rPr lang="en-US" sz="1200" kern="1200" dirty="0">
                <a:solidFill>
                  <a:schemeClr val="tx1"/>
                </a:solidFill>
                <a:effectLst/>
                <a:latin typeface="+mn-lt"/>
                <a:ea typeface="+mn-ea"/>
                <a:cs typeface="+mn-cs"/>
              </a:rPr>
              <a:t> 888 F.3d 1020 (9th Cir. 2018). </a:t>
            </a:r>
            <a:r>
              <a:rPr lang="en-US" sz="1200" i="1" kern="1200" dirty="0">
                <a:solidFill>
                  <a:schemeClr val="tx1"/>
                </a:solidFill>
                <a:effectLst/>
                <a:latin typeface="+mn-lt"/>
                <a:ea typeface="+mn-ea"/>
                <a:cs typeface="+mn-cs"/>
              </a:rPr>
              <a:t>Cert. denied,</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Zappos.com, Inc. v. Stevens</a:t>
            </a:r>
            <a:r>
              <a:rPr lang="en-US" sz="1200" kern="1200" dirty="0">
                <a:solidFill>
                  <a:schemeClr val="tx1"/>
                </a:solidFill>
                <a:effectLst/>
                <a:latin typeface="+mn-lt"/>
                <a:ea typeface="+mn-ea"/>
                <a:cs typeface="+mn-cs"/>
              </a:rPr>
              <a:t>, 2019 U.S. LEXIS 2106 (U.S., Mar. 25, 2019)</a:t>
            </a:r>
          </a:p>
          <a:p>
            <a:endParaRPr lang="en-US" sz="120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Spokeo</a:t>
            </a:r>
            <a:r>
              <a:rPr lang="en-US" sz="1200" b="0" i="0" kern="1200" dirty="0">
                <a:solidFill>
                  <a:schemeClr val="tx1"/>
                </a:solidFill>
                <a:effectLst/>
                <a:latin typeface="+mn-lt"/>
                <a:ea typeface="+mn-ea"/>
                <a:cs typeface="+mn-cs"/>
              </a:rPr>
              <a:t>, Inv. V. Robins: Petitioner </a:t>
            </a:r>
            <a:r>
              <a:rPr lang="en-US" sz="1200" b="0" i="0" kern="1200" dirty="0" err="1">
                <a:solidFill>
                  <a:schemeClr val="tx1"/>
                </a:solidFill>
                <a:effectLst/>
                <a:latin typeface="+mn-lt"/>
                <a:ea typeface="+mn-ea"/>
                <a:cs typeface="+mn-cs"/>
              </a:rPr>
              <a:t>Spokeo</a:t>
            </a:r>
            <a:r>
              <a:rPr lang="en-US" sz="1200" b="0" i="0" kern="1200" dirty="0">
                <a:solidFill>
                  <a:schemeClr val="tx1"/>
                </a:solidFill>
                <a:effectLst/>
                <a:latin typeface="+mn-lt"/>
                <a:ea typeface="+mn-ea"/>
                <a:cs typeface="+mn-cs"/>
              </a:rPr>
              <a:t>, Inc., an alleged consumer reporting agency, operates a “people search engine,” which searches a wide spectrum of databases to gather and provide personal information about individuals to a variety of users, including employers wanting to evaluate prospective employees. After respondent Thomas Robins discovered that his </a:t>
            </a:r>
            <a:r>
              <a:rPr lang="en-US" sz="1200" b="0" i="0" kern="1200" dirty="0" err="1">
                <a:solidFill>
                  <a:schemeClr val="tx1"/>
                </a:solidFill>
                <a:effectLst/>
                <a:latin typeface="+mn-lt"/>
                <a:ea typeface="+mn-ea"/>
                <a:cs typeface="+mn-cs"/>
              </a:rPr>
              <a:t>Spokeo</a:t>
            </a:r>
            <a:r>
              <a:rPr lang="en-US" sz="1200" b="0" i="0" kern="1200" dirty="0">
                <a:solidFill>
                  <a:schemeClr val="tx1"/>
                </a:solidFill>
                <a:effectLst/>
                <a:latin typeface="+mn-lt"/>
                <a:ea typeface="+mn-ea"/>
                <a:cs typeface="+mn-cs"/>
              </a:rPr>
              <a:t>-generated profile contained inaccurate information, he filed a federal class action complaint against </a:t>
            </a:r>
            <a:r>
              <a:rPr lang="en-US" sz="1200" b="0" i="0" kern="1200" dirty="0" err="1">
                <a:solidFill>
                  <a:schemeClr val="tx1"/>
                </a:solidFill>
                <a:effectLst/>
                <a:latin typeface="+mn-lt"/>
                <a:ea typeface="+mn-ea"/>
                <a:cs typeface="+mn-cs"/>
              </a:rPr>
              <a:t>Spokeo</a:t>
            </a:r>
            <a:r>
              <a:rPr lang="en-US" sz="1200" b="0" i="0" kern="1200" dirty="0">
                <a:solidFill>
                  <a:schemeClr val="tx1"/>
                </a:solidFill>
                <a:effectLst/>
                <a:latin typeface="+mn-lt"/>
                <a:ea typeface="+mn-ea"/>
                <a:cs typeface="+mn-cs"/>
              </a:rPr>
              <a:t>, alleging that the company willfully failed to comply with the FCRA’s requirements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FBC41DE-8507-460E-9D5D-227AB22078A7}" type="slidenum">
              <a:rPr lang="en-US" smtClean="0"/>
              <a:t>5</a:t>
            </a:fld>
            <a:endParaRPr lang="en-US"/>
          </a:p>
        </p:txBody>
      </p:sp>
    </p:spTree>
    <p:extLst>
      <p:ext uri="{BB962C8B-B14F-4D97-AF65-F5344CB8AC3E}">
        <p14:creationId xmlns:p14="http://schemas.microsoft.com/office/powerpoint/2010/main" val="11299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C41DE-8507-460E-9D5D-227AB22078A7}" type="slidenum">
              <a:rPr lang="en-US" smtClean="0"/>
              <a:t>6</a:t>
            </a:fld>
            <a:endParaRPr lang="en-US"/>
          </a:p>
        </p:txBody>
      </p:sp>
    </p:spTree>
    <p:extLst>
      <p:ext uri="{BB962C8B-B14F-4D97-AF65-F5344CB8AC3E}">
        <p14:creationId xmlns:p14="http://schemas.microsoft.com/office/powerpoint/2010/main" val="219164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headline here is a quote from a paper in which I tried to automatically extract items of (evaluative) meaning from a corpus of academic book reviews (</a:t>
            </a:r>
            <a:r>
              <a:rPr lang="en-US" baseline="0" dirty="0" err="1" smtClean="0"/>
              <a:t>freq</a:t>
            </a:r>
            <a:r>
              <a:rPr lang="en-US" baseline="0" dirty="0" smtClean="0"/>
              <a:t> wordlists, keyword lists turned out not to be useful but n-gram/cluster extraction was);</a:t>
            </a:r>
          </a:p>
          <a:p>
            <a:r>
              <a:rPr lang="en-US" sz="1200" kern="1200" dirty="0" smtClean="0">
                <a:solidFill>
                  <a:schemeClr val="tx1"/>
                </a:solidFill>
                <a:effectLst/>
                <a:latin typeface="+mn-lt"/>
                <a:ea typeface="+mn-ea"/>
                <a:cs typeface="+mn-cs"/>
              </a:rPr>
              <a:t>“The phrase, the whole phrase and nothing but the phrase” (Sinclair, 2008, p. 407) “[the phrase] is the place where structures are engineered to allow meanings to take shape” (Sinclair, 2008, p. 408) … so, if we are interested in meaning, we need to look beyond the word and at the phrase;</a:t>
            </a:r>
          </a:p>
          <a:p>
            <a:r>
              <a:rPr lang="en-US" dirty="0" smtClean="0"/>
              <a:t>Stubbs</a:t>
            </a:r>
            <a:r>
              <a:rPr lang="en-US" baseline="0" dirty="0" smtClean="0"/>
              <a:t> article: </a:t>
            </a:r>
            <a:r>
              <a:rPr lang="en-US" sz="1200" u="sng" kern="1200" dirty="0" smtClean="0">
                <a:solidFill>
                  <a:schemeClr val="tx1"/>
                </a:solidFill>
                <a:effectLst/>
                <a:latin typeface="+mn-lt"/>
                <a:ea typeface="+mn-ea"/>
                <a:cs typeface="+mn-cs"/>
                <a:hlinkClick r:id="rId3"/>
              </a:rPr>
              <a:t>http://docenti.unimc.it/gilliansusan.philip/teaching/2017/17162/files/lettura-in-programma/stubbs-2009</a:t>
            </a:r>
            <a:endParaRPr lang="en-US" dirty="0"/>
          </a:p>
        </p:txBody>
      </p:sp>
      <p:sp>
        <p:nvSpPr>
          <p:cNvPr id="4" name="Slide Number Placeholder 3"/>
          <p:cNvSpPr>
            <a:spLocks noGrp="1"/>
          </p:cNvSpPr>
          <p:nvPr>
            <p:ph type="sldNum" sz="quarter" idx="10"/>
          </p:nvPr>
        </p:nvSpPr>
        <p:spPr/>
        <p:txBody>
          <a:bodyPr/>
          <a:lstStyle/>
          <a:p>
            <a:fld id="{0FBC41DE-8507-460E-9D5D-227AB22078A7}" type="slidenum">
              <a:rPr lang="en-US" smtClean="0"/>
              <a:t>13</a:t>
            </a:fld>
            <a:endParaRPr lang="en-US"/>
          </a:p>
        </p:txBody>
      </p:sp>
    </p:spTree>
    <p:extLst>
      <p:ext uri="{BB962C8B-B14F-4D97-AF65-F5344CB8AC3E}">
        <p14:creationId xmlns:p14="http://schemas.microsoft.com/office/powerpoint/2010/main" val="24298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because it occurs in frequent phrases that have</a:t>
            </a:r>
            <a:r>
              <a:rPr lang="en-US" baseline="0" dirty="0"/>
              <a:t> important communicative functions</a:t>
            </a:r>
            <a:endParaRPr lang="en-US" dirty="0"/>
          </a:p>
        </p:txBody>
      </p:sp>
      <p:sp>
        <p:nvSpPr>
          <p:cNvPr id="4" name="Slide Number Placeholder 3"/>
          <p:cNvSpPr>
            <a:spLocks noGrp="1"/>
          </p:cNvSpPr>
          <p:nvPr>
            <p:ph type="sldNum" sz="quarter" idx="10"/>
          </p:nvPr>
        </p:nvSpPr>
        <p:spPr/>
        <p:txBody>
          <a:bodyPr/>
          <a:lstStyle/>
          <a:p>
            <a:fld id="{0FBC41DE-8507-460E-9D5D-227AB22078A7}" type="slidenum">
              <a:rPr lang="en-US" smtClean="0"/>
              <a:t>14</a:t>
            </a:fld>
            <a:endParaRPr lang="en-US"/>
          </a:p>
        </p:txBody>
      </p:sp>
    </p:spTree>
    <p:extLst>
      <p:ext uri="{BB962C8B-B14F-4D97-AF65-F5344CB8AC3E}">
        <p14:creationId xmlns:p14="http://schemas.microsoft.com/office/powerpoint/2010/main" val="159056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also share</a:t>
            </a:r>
            <a:r>
              <a:rPr lang="en-US" baseline="0" dirty="0"/>
              <a:t> “cup of tea” example (Hunston, personal communication)</a:t>
            </a:r>
            <a:endParaRPr lang="en-US" dirty="0"/>
          </a:p>
        </p:txBody>
      </p:sp>
      <p:sp>
        <p:nvSpPr>
          <p:cNvPr id="4" name="Slide Number Placeholder 3"/>
          <p:cNvSpPr>
            <a:spLocks noGrp="1"/>
          </p:cNvSpPr>
          <p:nvPr>
            <p:ph type="sldNum" sz="quarter" idx="10"/>
          </p:nvPr>
        </p:nvSpPr>
        <p:spPr/>
        <p:txBody>
          <a:bodyPr/>
          <a:lstStyle/>
          <a:p>
            <a:fld id="{0FBC41DE-8507-460E-9D5D-227AB22078A7}" type="slidenum">
              <a:rPr lang="en-US" smtClean="0"/>
              <a:t>15</a:t>
            </a:fld>
            <a:endParaRPr lang="en-US"/>
          </a:p>
        </p:txBody>
      </p:sp>
    </p:spTree>
    <p:extLst>
      <p:ext uri="{BB962C8B-B14F-4D97-AF65-F5344CB8AC3E}">
        <p14:creationId xmlns:p14="http://schemas.microsoft.com/office/powerpoint/2010/main" val="204631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unmanageable big data to systematic and patterned use: </a:t>
            </a:r>
          </a:p>
          <a:p>
            <a:r>
              <a:rPr lang="en-US" dirty="0"/>
              <a:t>- Where to start? – grounded theory guided by phraseology perspective</a:t>
            </a:r>
          </a:p>
          <a:p>
            <a:r>
              <a:rPr lang="en-US" dirty="0"/>
              <a:t>- form-meaning pairing enable us to systematically group meaningful results and analyze patterns, instead of each individual occurrence </a:t>
            </a:r>
          </a:p>
        </p:txBody>
      </p:sp>
      <p:sp>
        <p:nvSpPr>
          <p:cNvPr id="4" name="Slide Number Placeholder 3"/>
          <p:cNvSpPr>
            <a:spLocks noGrp="1"/>
          </p:cNvSpPr>
          <p:nvPr>
            <p:ph type="sldNum" sz="quarter" idx="5"/>
          </p:nvPr>
        </p:nvSpPr>
        <p:spPr/>
        <p:txBody>
          <a:bodyPr/>
          <a:lstStyle/>
          <a:p>
            <a:fld id="{0FBC41DE-8507-460E-9D5D-227AB22078A7}" type="slidenum">
              <a:rPr lang="en-US" smtClean="0"/>
              <a:t>17</a:t>
            </a:fld>
            <a:endParaRPr lang="en-US"/>
          </a:p>
        </p:txBody>
      </p:sp>
    </p:spTree>
    <p:extLst>
      <p:ext uri="{BB962C8B-B14F-4D97-AF65-F5344CB8AC3E}">
        <p14:creationId xmlns:p14="http://schemas.microsoft.com/office/powerpoint/2010/main" val="1672612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Corpus linguists will care about the shape of the corpus – this slide explains </a:t>
            </a:r>
            <a:r>
              <a:rPr lang="en-US" dirty="0" err="1"/>
              <a:t>FondrsOnline</a:t>
            </a:r>
            <a:r>
              <a:rPr lang="en-US" dirty="0"/>
              <a:t> but not the whole COFEA, which I assume appears earlier in the presentation. </a:t>
            </a:r>
          </a:p>
        </p:txBody>
      </p:sp>
      <p:sp>
        <p:nvSpPr>
          <p:cNvPr id="4" name="Slide Number Placeholder 3"/>
          <p:cNvSpPr>
            <a:spLocks noGrp="1"/>
          </p:cNvSpPr>
          <p:nvPr>
            <p:ph type="sldNum" sz="quarter" idx="5"/>
          </p:nvPr>
        </p:nvSpPr>
        <p:spPr/>
        <p:txBody>
          <a:bodyPr/>
          <a:lstStyle/>
          <a:p>
            <a:fld id="{0FBC41DE-8507-460E-9D5D-227AB22078A7}" type="slidenum">
              <a:rPr lang="en-US" smtClean="0"/>
              <a:t>18</a:t>
            </a:fld>
            <a:endParaRPr lang="en-US"/>
          </a:p>
        </p:txBody>
      </p:sp>
    </p:spTree>
    <p:extLst>
      <p:ext uri="{BB962C8B-B14F-4D97-AF65-F5344CB8AC3E}">
        <p14:creationId xmlns:p14="http://schemas.microsoft.com/office/powerpoint/2010/main" val="188774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10/18/2019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10/18/2019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10/18/2019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tiff"/><Relationship Id="rId5" Type="http://schemas.microsoft.com/office/2007/relationships/hdphoto" Target="../media/hdphoto3.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CDA5809-5664-4520-ADC8-6959936A11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ales of Justice">
            <a:extLst>
              <a:ext uri="{FF2B5EF4-FFF2-40B4-BE49-F238E27FC236}">
                <a16:creationId xmlns:a16="http://schemas.microsoft.com/office/drawing/2014/main" id="{A00976C1-E854-45AA-B547-28D0881E1E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34276" y="1263012"/>
            <a:ext cx="4331976" cy="4331976"/>
          </a:xfrm>
          <a:prstGeom prst="rect">
            <a:avLst/>
          </a:prstGeom>
        </p:spPr>
      </p:pic>
      <p:sp>
        <p:nvSpPr>
          <p:cNvPr id="32" name="Freeform 6">
            <a:extLst>
              <a:ext uri="{FF2B5EF4-FFF2-40B4-BE49-F238E27FC236}">
                <a16:creationId xmlns:a16="http://schemas.microsoft.com/office/drawing/2014/main" id="{D4C54414-6E76-4C63-9BDF-ED19F3B331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916BDBFD-87BD-4CB9-9007-43CB67FDBC62}"/>
              </a:ext>
            </a:extLst>
          </p:cNvPr>
          <p:cNvSpPr>
            <a:spLocks noGrp="1"/>
          </p:cNvSpPr>
          <p:nvPr>
            <p:ph type="ctrTitle"/>
          </p:nvPr>
        </p:nvSpPr>
        <p:spPr>
          <a:xfrm>
            <a:off x="6138004" y="1480930"/>
            <a:ext cx="5607908" cy="3254321"/>
          </a:xfrm>
        </p:spPr>
        <p:txBody>
          <a:bodyPr>
            <a:normAutofit/>
          </a:bodyPr>
          <a:lstStyle/>
          <a:p>
            <a:pPr algn="l"/>
            <a:r>
              <a:rPr lang="en-US" sz="2800" b="1" dirty="0"/>
              <a:t>“Questions Involving National Peace and Harmony” or “Injured Plaintiff Litigation”? </a:t>
            </a:r>
            <a:r>
              <a:rPr lang="en-US" sz="2800" dirty="0"/>
              <a:t/>
            </a:r>
            <a:br>
              <a:rPr lang="en-US" sz="2800" dirty="0"/>
            </a:br>
            <a:r>
              <a:rPr lang="en-US" sz="2800" dirty="0"/>
              <a:t/>
            </a:r>
            <a:br>
              <a:rPr lang="en-US" sz="2800" dirty="0"/>
            </a:br>
            <a:r>
              <a:rPr lang="en-US" sz="2800" dirty="0"/>
              <a:t>The Original Meaning of “Cases” in Article III of the </a:t>
            </a:r>
            <a:r>
              <a:rPr lang="en-US" sz="2800" dirty="0" smtClean="0"/>
              <a:t>Constitution</a:t>
            </a:r>
            <a:endParaRPr lang="en-US" sz="2800" b="1" dirty="0"/>
          </a:p>
        </p:txBody>
      </p:sp>
      <p:sp>
        <p:nvSpPr>
          <p:cNvPr id="3" name="Subtitle 2">
            <a:extLst>
              <a:ext uri="{FF2B5EF4-FFF2-40B4-BE49-F238E27FC236}">
                <a16:creationId xmlns:a16="http://schemas.microsoft.com/office/drawing/2014/main" id="{3D980BAD-1C5D-4838-9E46-A9B1E6C83FF1}"/>
              </a:ext>
            </a:extLst>
          </p:cNvPr>
          <p:cNvSpPr>
            <a:spLocks noGrp="1"/>
          </p:cNvSpPr>
          <p:nvPr>
            <p:ph type="subTitle" idx="1"/>
          </p:nvPr>
        </p:nvSpPr>
        <p:spPr>
          <a:xfrm>
            <a:off x="6138006" y="4804850"/>
            <a:ext cx="5607906" cy="1086237"/>
          </a:xfrm>
        </p:spPr>
        <p:txBody>
          <a:bodyPr>
            <a:normAutofit/>
          </a:bodyPr>
          <a:lstStyle/>
          <a:p>
            <a:pPr algn="l">
              <a:lnSpc>
                <a:spcPct val="102000"/>
              </a:lnSpc>
              <a:spcAft>
                <a:spcPts val="600"/>
              </a:spcAft>
            </a:pPr>
            <a:r>
              <a:rPr lang="en-US" sz="2100" i="1" dirty="0">
                <a:solidFill>
                  <a:srgbClr val="EFEDE3"/>
                </a:solidFill>
              </a:rPr>
              <a:t>Heather Kuhn, Margaret Wood, Ute Römer, Haoshan Ren, Noor Abbady, Clark Cunningham, Jesse Egbert</a:t>
            </a:r>
          </a:p>
        </p:txBody>
      </p:sp>
    </p:spTree>
    <p:extLst>
      <p:ext uri="{BB962C8B-B14F-4D97-AF65-F5344CB8AC3E}">
        <p14:creationId xmlns:p14="http://schemas.microsoft.com/office/powerpoint/2010/main" val="31507866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3ECD-EB28-4110-99CE-11BDDEB8F64A}"/>
              </a:ext>
            </a:extLst>
          </p:cNvPr>
          <p:cNvSpPr>
            <a:spLocks noGrp="1"/>
          </p:cNvSpPr>
          <p:nvPr>
            <p:ph type="title"/>
          </p:nvPr>
        </p:nvSpPr>
        <p:spPr>
          <a:xfrm>
            <a:off x="948629" y="209668"/>
            <a:ext cx="3855720" cy="2157884"/>
          </a:xfrm>
        </p:spPr>
        <p:txBody>
          <a:bodyPr/>
          <a:lstStyle/>
          <a:p>
            <a:r>
              <a:rPr lang="en-US" dirty="0"/>
              <a:t>Findings</a:t>
            </a:r>
          </a:p>
        </p:txBody>
      </p:sp>
      <p:sp>
        <p:nvSpPr>
          <p:cNvPr id="5" name="Content Placeholder 2">
            <a:extLst>
              <a:ext uri="{FF2B5EF4-FFF2-40B4-BE49-F238E27FC236}">
                <a16:creationId xmlns:a16="http://schemas.microsoft.com/office/drawing/2014/main" id="{48F22B17-8270-4932-A05C-6F69ADA243B5}"/>
              </a:ext>
            </a:extLst>
          </p:cNvPr>
          <p:cNvSpPr txBox="1">
            <a:spLocks/>
          </p:cNvSpPr>
          <p:nvPr/>
        </p:nvSpPr>
        <p:spPr>
          <a:xfrm>
            <a:off x="366980" y="862512"/>
            <a:ext cx="5530694" cy="4427931"/>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9pPr>
          </a:lstStyle>
          <a:p>
            <a:pPr marL="0" indent="0">
              <a:buNone/>
            </a:pPr>
            <a:endParaRPr lang="en-US" b="1" dirty="0"/>
          </a:p>
          <a:p>
            <a:pPr marL="0" indent="0">
              <a:buFont typeface="Franklin Gothic Book" panose="020B0503020102020204" pitchFamily="34" charset="0"/>
              <a:buNone/>
            </a:pPr>
            <a:r>
              <a:rPr lang="en-US" b="1" dirty="0"/>
              <a:t>       1) </a:t>
            </a:r>
            <a:r>
              <a:rPr lang="en-US" b="1" i="1" dirty="0"/>
              <a:t>a</a:t>
            </a:r>
            <a:r>
              <a:rPr lang="en-US" b="1" dirty="0"/>
              <a:t>...such other + noun</a:t>
            </a:r>
          </a:p>
          <a:p>
            <a:pPr marL="0" indent="0">
              <a:buFont typeface="Franklin Gothic Book" panose="020B0503020102020204" pitchFamily="34" charset="0"/>
              <a:buNone/>
            </a:pPr>
            <a:endParaRPr lang="en-US" b="1" dirty="0"/>
          </a:p>
          <a:p>
            <a:pPr marL="0" indent="0">
              <a:buFont typeface="Franklin Gothic Book" panose="020B0503020102020204" pitchFamily="34" charset="0"/>
              <a:buNone/>
            </a:pPr>
            <a:r>
              <a:rPr lang="en-US" b="1" dirty="0"/>
              <a:t>       2) </a:t>
            </a:r>
            <a:r>
              <a:rPr lang="en-US" b="1" i="1" dirty="0"/>
              <a:t>a</a:t>
            </a:r>
            <a:r>
              <a:rPr lang="en-US" b="1" dirty="0"/>
              <a:t>…such other </a:t>
            </a:r>
          </a:p>
          <a:p>
            <a:pPr marL="0" indent="0">
              <a:buFont typeface="Franklin Gothic Book" panose="020B0503020102020204" pitchFamily="34" charset="0"/>
              <a:buNone/>
            </a:pPr>
            <a:r>
              <a:rPr lang="en-US" b="1" dirty="0"/>
              <a:t>	+ pre-modifier + noun</a:t>
            </a:r>
          </a:p>
          <a:p>
            <a:pPr marL="0" indent="0">
              <a:buFont typeface="Franklin Gothic Book" panose="020B0503020102020204" pitchFamily="34" charset="0"/>
              <a:buNone/>
            </a:pPr>
            <a:endParaRPr lang="en-US" b="1" dirty="0"/>
          </a:p>
          <a:p>
            <a:pPr marL="0" indent="0" fontAlgn="base">
              <a:buFont typeface="Franklin Gothic Book" panose="020B0503020102020204" pitchFamily="34" charset="0"/>
              <a:buNone/>
            </a:pPr>
            <a:r>
              <a:rPr lang="en-US" b="1" dirty="0"/>
              <a:t>       3) </a:t>
            </a:r>
            <a:r>
              <a:rPr lang="en-US" b="1" i="1" dirty="0"/>
              <a:t>a</a:t>
            </a:r>
            <a:r>
              <a:rPr lang="en-US" b="1" dirty="0"/>
              <a:t>…such other </a:t>
            </a:r>
          </a:p>
          <a:p>
            <a:pPr marL="0" indent="0" fontAlgn="base">
              <a:buFont typeface="Franklin Gothic Book" panose="020B0503020102020204" pitchFamily="34" charset="0"/>
              <a:buNone/>
            </a:pPr>
            <a:r>
              <a:rPr lang="en-US" b="1" dirty="0"/>
              <a:t>	+ of the + noun</a:t>
            </a:r>
          </a:p>
          <a:p>
            <a:pPr marL="0" indent="0" fontAlgn="base">
              <a:buFont typeface="Franklin Gothic Book" panose="020B0503020102020204" pitchFamily="34" charset="0"/>
              <a:buNone/>
            </a:pPr>
            <a:endParaRPr lang="en-US" b="1" dirty="0"/>
          </a:p>
          <a:p>
            <a:pPr marL="0" indent="0" fontAlgn="base">
              <a:buFont typeface="Franklin Gothic Book" panose="020B0503020102020204" pitchFamily="34" charset="0"/>
              <a:buNone/>
            </a:pPr>
            <a:r>
              <a:rPr lang="en-US" b="1" dirty="0"/>
              <a:t>       4) </a:t>
            </a:r>
            <a:r>
              <a:rPr lang="en-US" b="1" i="1" dirty="0"/>
              <a:t>a</a:t>
            </a:r>
            <a:r>
              <a:rPr lang="en-US" b="1" dirty="0"/>
              <a:t>…such other + as</a:t>
            </a:r>
          </a:p>
          <a:p>
            <a:pPr marL="0" indent="0" fontAlgn="base">
              <a:buFont typeface="Franklin Gothic Book" panose="020B0503020102020204" pitchFamily="34" charset="0"/>
              <a:buNone/>
            </a:pPr>
            <a:endParaRPr lang="en-US" b="1" dirty="0"/>
          </a:p>
          <a:p>
            <a:pPr marL="0" indent="0" fontAlgn="base">
              <a:buFont typeface="Franklin Gothic Book" panose="020B0503020102020204" pitchFamily="34" charset="0"/>
              <a:buNone/>
            </a:pPr>
            <a:r>
              <a:rPr lang="en-US" b="1" dirty="0"/>
              <a:t>       5) </a:t>
            </a:r>
            <a:r>
              <a:rPr lang="en-US" b="1" i="1" dirty="0"/>
              <a:t>a</a:t>
            </a:r>
            <a:r>
              <a:rPr lang="en-US" b="1" dirty="0"/>
              <a:t>. Such other...</a:t>
            </a:r>
            <a:r>
              <a:rPr lang="en-US" b="1" i="1" dirty="0"/>
              <a:t>b</a:t>
            </a:r>
          </a:p>
          <a:p>
            <a:pPr marL="0" indent="0">
              <a:buFont typeface="Franklin Gothic Book" panose="020B0503020102020204" pitchFamily="34" charset="0"/>
              <a:buNone/>
            </a:pPr>
            <a:endParaRPr lang="en-US" dirty="0"/>
          </a:p>
        </p:txBody>
      </p:sp>
      <p:sp>
        <p:nvSpPr>
          <p:cNvPr id="6" name="Content Placeholder 2">
            <a:extLst>
              <a:ext uri="{FF2B5EF4-FFF2-40B4-BE49-F238E27FC236}">
                <a16:creationId xmlns:a16="http://schemas.microsoft.com/office/drawing/2014/main" id="{E501B3E6-4F11-4365-B9BB-F8BE6CB70205}"/>
              </a:ext>
            </a:extLst>
          </p:cNvPr>
          <p:cNvSpPr>
            <a:spLocks noGrp="1"/>
          </p:cNvSpPr>
          <p:nvPr>
            <p:ph idx="1"/>
          </p:nvPr>
        </p:nvSpPr>
        <p:spPr>
          <a:xfrm>
            <a:off x="5808226" y="393503"/>
            <a:ext cx="6016468" cy="6613919"/>
          </a:xfrm>
        </p:spPr>
        <p:txBody>
          <a:bodyPr>
            <a:normAutofit/>
          </a:bodyPr>
          <a:lstStyle/>
          <a:p>
            <a:pPr marL="0" indent="0">
              <a:buNone/>
            </a:pPr>
            <a:r>
              <a:rPr lang="en-US" sz="1800" dirty="0"/>
              <a:t>“Resolved also, that on the Passage of such </a:t>
            </a:r>
            <a:r>
              <a:rPr lang="en-US" sz="1800" u="sng" dirty="0"/>
              <a:t>Bills as now lie before the Governor, the Naturalization Bill</a:t>
            </a:r>
            <a:r>
              <a:rPr lang="en-US" sz="1800" dirty="0"/>
              <a:t>, and such other </a:t>
            </a:r>
            <a:r>
              <a:rPr lang="en-US" sz="1800" u="sng" dirty="0"/>
              <a:t>Bills</a:t>
            </a:r>
            <a:r>
              <a:rPr lang="en-US" sz="1800" dirty="0"/>
              <a:t> as may be presented to him.”</a:t>
            </a:r>
          </a:p>
          <a:p>
            <a:pPr marL="0" indent="0">
              <a:buNone/>
            </a:pPr>
            <a:r>
              <a:rPr lang="en-US" sz="1800" dirty="0"/>
              <a:t> “…before </a:t>
            </a:r>
            <a:r>
              <a:rPr lang="en-US" sz="1800" u="sng" dirty="0"/>
              <a:t>any ship or vessel shall have performed the quarantine</a:t>
            </a:r>
            <a:r>
              <a:rPr lang="en-US" sz="1800" dirty="0"/>
              <a:t>, and such other </a:t>
            </a:r>
            <a:r>
              <a:rPr lang="en-US" sz="1800" u="sng" dirty="0"/>
              <a:t>cautionary measures</a:t>
            </a:r>
            <a:r>
              <a:rPr lang="en-US" sz="1800" dirty="0"/>
              <a:t>.”</a:t>
            </a:r>
          </a:p>
          <a:p>
            <a:pPr marL="0" indent="0">
              <a:buNone/>
            </a:pPr>
            <a:endParaRPr lang="en-US" sz="1800" dirty="0"/>
          </a:p>
          <a:p>
            <a:pPr marL="0" indent="0">
              <a:buNone/>
            </a:pPr>
            <a:r>
              <a:rPr lang="en-US" sz="1800" dirty="0"/>
              <a:t>“…and for the education of youth in the </a:t>
            </a:r>
            <a:r>
              <a:rPr lang="en-US" sz="1800" u="sng" dirty="0"/>
              <a:t>English, Latin and Greek Languages; in Writing, Arithmetic, </a:t>
            </a:r>
            <a:r>
              <a:rPr lang="en-US" sz="1800" u="sng" dirty="0" err="1"/>
              <a:t>Musick</a:t>
            </a:r>
            <a:r>
              <a:rPr lang="en-US" sz="1800" u="sng" dirty="0"/>
              <a:t>, and the Art of Speaking, Practical Geometry, Logic and Geography</a:t>
            </a:r>
            <a:r>
              <a:rPr lang="en-US" sz="1800" dirty="0"/>
              <a:t>, and such other of the </a:t>
            </a:r>
            <a:r>
              <a:rPr lang="en-US" sz="1800" u="sng" dirty="0"/>
              <a:t>Liberal Arts</a:t>
            </a:r>
            <a:r>
              <a:rPr lang="en-US" sz="1800" dirty="0"/>
              <a:t>.”</a:t>
            </a:r>
          </a:p>
          <a:p>
            <a:pPr marL="0" indent="0">
              <a:buNone/>
            </a:pPr>
            <a:r>
              <a:rPr lang="en-US" sz="1800" dirty="0"/>
              <a:t> “…</a:t>
            </a:r>
            <a:r>
              <a:rPr lang="en-US" sz="1800" u="sng" dirty="0"/>
              <a:t>Capt. Myles Standish, Capt. John Mason, Capt. John Leverett, Lieut. Robert Seely</a:t>
            </a:r>
            <a:r>
              <a:rPr lang="en-US" sz="1800" dirty="0"/>
              <a:t> (or such other as shall have </a:t>
            </a:r>
            <a:r>
              <a:rPr lang="en-US" sz="1800" dirty="0" err="1"/>
              <a:t>chiefe</a:t>
            </a:r>
            <a:r>
              <a:rPr lang="en-US" sz="1800" dirty="0"/>
              <a:t> command.)”</a:t>
            </a:r>
          </a:p>
          <a:p>
            <a:pPr marL="0" indent="0">
              <a:buNone/>
            </a:pPr>
            <a:r>
              <a:rPr lang="en-US" sz="1800" dirty="0"/>
              <a:t> “for encouraging our own manufactures is </a:t>
            </a:r>
            <a:r>
              <a:rPr lang="en-US" sz="1800" u="sng" dirty="0"/>
              <a:t>to ensure a preference and encourage a demand for them by overcharging the prices of foreign by heavy duties</a:t>
            </a:r>
            <a:r>
              <a:rPr lang="en-US" sz="1800" dirty="0"/>
              <a:t>. Such other </a:t>
            </a:r>
            <a:r>
              <a:rPr lang="en-US" sz="1800" u="sng" dirty="0"/>
              <a:t>means of encouragement</a:t>
            </a:r>
            <a:r>
              <a:rPr lang="en-US" sz="1800" dirty="0"/>
              <a:t>…. ”</a:t>
            </a:r>
          </a:p>
          <a:p>
            <a:pPr lvl="1"/>
            <a:endParaRPr lang="en-US" sz="4000" dirty="0"/>
          </a:p>
          <a:p>
            <a:endParaRPr lang="en-US" sz="4000" dirty="0"/>
          </a:p>
        </p:txBody>
      </p:sp>
      <p:cxnSp>
        <p:nvCxnSpPr>
          <p:cNvPr id="7" name="Straight Arrow Connector 6">
            <a:extLst>
              <a:ext uri="{FF2B5EF4-FFF2-40B4-BE49-F238E27FC236}">
                <a16:creationId xmlns:a16="http://schemas.microsoft.com/office/drawing/2014/main" id="{9AA3E067-7EDC-4A8C-8246-C2BB4E2FD5AD}"/>
              </a:ext>
            </a:extLst>
          </p:cNvPr>
          <p:cNvCxnSpPr>
            <a:cxnSpLocks/>
          </p:cNvCxnSpPr>
          <p:nvPr/>
        </p:nvCxnSpPr>
        <p:spPr>
          <a:xfrm flipV="1">
            <a:off x="3584834" y="787057"/>
            <a:ext cx="2196723" cy="6839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7A4C78-7334-D040-AE56-24EECC4BAEF9}"/>
              </a:ext>
            </a:extLst>
          </p:cNvPr>
          <p:cNvCxnSpPr/>
          <p:nvPr/>
        </p:nvCxnSpPr>
        <p:spPr>
          <a:xfrm flipV="1">
            <a:off x="3914775" y="564194"/>
            <a:ext cx="775275" cy="512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298CFDD-A8B3-0346-A0DB-CC9DAA3B65C1}"/>
              </a:ext>
            </a:extLst>
          </p:cNvPr>
          <p:cNvCxnSpPr>
            <a:cxnSpLocks/>
          </p:cNvCxnSpPr>
          <p:nvPr/>
        </p:nvCxnSpPr>
        <p:spPr>
          <a:xfrm flipV="1">
            <a:off x="3857624" y="1898446"/>
            <a:ext cx="1893451" cy="8847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92EA296-C86C-5540-BDB6-A768BC7303F9}"/>
              </a:ext>
            </a:extLst>
          </p:cNvPr>
          <p:cNvCxnSpPr>
            <a:cxnSpLocks/>
          </p:cNvCxnSpPr>
          <p:nvPr/>
        </p:nvCxnSpPr>
        <p:spPr>
          <a:xfrm flipV="1">
            <a:off x="3193523" y="2944941"/>
            <a:ext cx="2499594" cy="10874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7461CDA-2D8F-D143-B5B8-99F2FFD063A4}"/>
              </a:ext>
            </a:extLst>
          </p:cNvPr>
          <p:cNvCxnSpPr>
            <a:cxnSpLocks/>
          </p:cNvCxnSpPr>
          <p:nvPr/>
        </p:nvCxnSpPr>
        <p:spPr>
          <a:xfrm flipV="1">
            <a:off x="3304509" y="4356848"/>
            <a:ext cx="2446566" cy="634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AF4E90C-AF55-A44F-A97E-F5740CFBC504}"/>
              </a:ext>
            </a:extLst>
          </p:cNvPr>
          <p:cNvCxnSpPr>
            <a:cxnSpLocks/>
          </p:cNvCxnSpPr>
          <p:nvPr/>
        </p:nvCxnSpPr>
        <p:spPr>
          <a:xfrm flipV="1">
            <a:off x="3068702" y="5452169"/>
            <a:ext cx="2682373" cy="425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9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3ECD-EB28-4110-99CE-11BDDEB8F64A}"/>
              </a:ext>
            </a:extLst>
          </p:cNvPr>
          <p:cNvSpPr>
            <a:spLocks noGrp="1"/>
          </p:cNvSpPr>
          <p:nvPr>
            <p:ph type="title"/>
          </p:nvPr>
        </p:nvSpPr>
        <p:spPr>
          <a:xfrm>
            <a:off x="6681787" y="378619"/>
            <a:ext cx="3855720" cy="2157884"/>
          </a:xfrm>
        </p:spPr>
        <p:txBody>
          <a:bodyPr/>
          <a:lstStyle/>
          <a:p>
            <a:r>
              <a:rPr lang="en-US" dirty="0"/>
              <a:t>Implications</a:t>
            </a:r>
          </a:p>
        </p:txBody>
      </p:sp>
      <p:sp>
        <p:nvSpPr>
          <p:cNvPr id="3" name="Content Placeholder 2">
            <a:extLst>
              <a:ext uri="{FF2B5EF4-FFF2-40B4-BE49-F238E27FC236}">
                <a16:creationId xmlns:a16="http://schemas.microsoft.com/office/drawing/2014/main" id="{C1D17501-1013-4B36-8D62-DE570CC1814E}"/>
              </a:ext>
            </a:extLst>
          </p:cNvPr>
          <p:cNvSpPr>
            <a:spLocks noGrp="1"/>
          </p:cNvSpPr>
          <p:nvPr>
            <p:ph idx="1"/>
          </p:nvPr>
        </p:nvSpPr>
        <p:spPr>
          <a:xfrm>
            <a:off x="6372225" y="1214438"/>
            <a:ext cx="4995863" cy="5643562"/>
          </a:xfrm>
        </p:spPr>
        <p:txBody>
          <a:bodyPr>
            <a:normAutofit/>
          </a:bodyPr>
          <a:lstStyle/>
          <a:p>
            <a:pPr marL="0" indent="0">
              <a:buNone/>
            </a:pPr>
            <a:endParaRPr lang="en-US" sz="3200" dirty="0"/>
          </a:p>
          <a:p>
            <a:r>
              <a:rPr lang="en-US" sz="2400" dirty="0"/>
              <a:t>cases (</a:t>
            </a:r>
            <a:r>
              <a:rPr lang="en-US" sz="2400" i="1" dirty="0"/>
              <a:t>a</a:t>
            </a:r>
            <a:r>
              <a:rPr lang="en-US" sz="2400" dirty="0"/>
              <a:t>) </a:t>
            </a:r>
            <a:r>
              <a:rPr lang="en-US" sz="2400" i="0" dirty="0"/>
              <a:t>was likely considered a type, or example of </a:t>
            </a:r>
            <a:r>
              <a:rPr lang="en-US" sz="2400" dirty="0"/>
              <a:t>questions (</a:t>
            </a:r>
            <a:r>
              <a:rPr lang="en-US" sz="2400" i="1" dirty="0"/>
              <a:t>b</a:t>
            </a:r>
            <a:r>
              <a:rPr lang="en-US" sz="2400" dirty="0"/>
              <a:t>)</a:t>
            </a:r>
          </a:p>
          <a:p>
            <a:endParaRPr lang="en-US" sz="2400" dirty="0"/>
          </a:p>
          <a:p>
            <a:r>
              <a:rPr lang="en-US" sz="2400" dirty="0"/>
              <a:t>“other questions as involve the National peace and harmony” (</a:t>
            </a:r>
            <a:r>
              <a:rPr lang="en-US" sz="2400" i="1" dirty="0"/>
              <a:t>b</a:t>
            </a:r>
            <a:r>
              <a:rPr lang="en-US" sz="2400" dirty="0"/>
              <a:t>) was likely considered a more general category of jurisdiction than “cases arising under laws passed by the general Legislature” (</a:t>
            </a:r>
            <a:r>
              <a:rPr lang="en-US" sz="2400" i="1" dirty="0"/>
              <a:t>a</a:t>
            </a:r>
            <a:r>
              <a:rPr lang="en-US" sz="2400" dirty="0"/>
              <a:t>).</a:t>
            </a:r>
          </a:p>
          <a:p>
            <a:pPr lvl="1"/>
            <a:endParaRPr lang="en-US" sz="3600" dirty="0"/>
          </a:p>
          <a:p>
            <a:endParaRPr lang="en-US" sz="3600" dirty="0"/>
          </a:p>
        </p:txBody>
      </p:sp>
      <p:sp>
        <p:nvSpPr>
          <p:cNvPr id="4" name="Rectangle 3">
            <a:extLst>
              <a:ext uri="{FF2B5EF4-FFF2-40B4-BE49-F238E27FC236}">
                <a16:creationId xmlns:a16="http://schemas.microsoft.com/office/drawing/2014/main" id="{6669079F-2CEE-400E-A2A5-F9E8A5066703}"/>
              </a:ext>
            </a:extLst>
          </p:cNvPr>
          <p:cNvSpPr/>
          <p:nvPr/>
        </p:nvSpPr>
        <p:spPr>
          <a:xfrm>
            <a:off x="823912" y="1214438"/>
            <a:ext cx="3373755" cy="4401205"/>
          </a:xfrm>
          <a:prstGeom prst="rect">
            <a:avLst/>
          </a:prstGeom>
        </p:spPr>
        <p:txBody>
          <a:bodyPr wrap="square">
            <a:spAutoFit/>
          </a:bodyPr>
          <a:lstStyle/>
          <a:p>
            <a:r>
              <a:rPr lang="en-US" sz="2800" dirty="0"/>
              <a:t>“the jurisdiction of the national Judiciary shall extend to cases arising under laws passed by the general Legislature, and to such other questions as involve the National peace and harmony”</a:t>
            </a:r>
          </a:p>
        </p:txBody>
      </p:sp>
    </p:spTree>
    <p:extLst>
      <p:ext uri="{BB962C8B-B14F-4D97-AF65-F5344CB8AC3E}">
        <p14:creationId xmlns:p14="http://schemas.microsoft.com/office/powerpoint/2010/main" val="349177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56BD-E09F-4C7F-9B74-3EC7847D7FCD}"/>
              </a:ext>
            </a:extLst>
          </p:cNvPr>
          <p:cNvSpPr>
            <a:spLocks noGrp="1"/>
          </p:cNvSpPr>
          <p:nvPr>
            <p:ph type="title"/>
          </p:nvPr>
        </p:nvSpPr>
        <p:spPr/>
        <p:txBody>
          <a:bodyPr>
            <a:normAutofit fontScale="90000"/>
          </a:bodyPr>
          <a:lstStyle/>
          <a:p>
            <a:r>
              <a:rPr lang="en-US" dirty="0"/>
              <a:t>Phrases and Patterns in Linguistic Analysis</a:t>
            </a:r>
            <a:br>
              <a:rPr lang="en-US" dirty="0"/>
            </a:br>
            <a:endParaRPr lang="en-US" dirty="0"/>
          </a:p>
        </p:txBody>
      </p:sp>
    </p:spTree>
    <p:extLst>
      <p:ext uri="{BB962C8B-B14F-4D97-AF65-F5344CB8AC3E}">
        <p14:creationId xmlns:p14="http://schemas.microsoft.com/office/powerpoint/2010/main" val="3686885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7B39-F9CF-4CDC-B9E7-D57FE724AC8D}"/>
              </a:ext>
            </a:extLst>
          </p:cNvPr>
          <p:cNvSpPr>
            <a:spLocks noGrp="1"/>
          </p:cNvSpPr>
          <p:nvPr>
            <p:ph type="title"/>
          </p:nvPr>
        </p:nvSpPr>
        <p:spPr>
          <a:xfrm>
            <a:off x="1371600" y="685800"/>
            <a:ext cx="9601200" cy="869623"/>
          </a:xfrm>
        </p:spPr>
        <p:txBody>
          <a:bodyPr/>
          <a:lstStyle/>
          <a:p>
            <a:r>
              <a:rPr lang="en-US" dirty="0" smtClean="0"/>
              <a:t>“The word is not enough” </a:t>
            </a:r>
            <a:r>
              <a:rPr lang="en-US" sz="2800" dirty="0" smtClean="0"/>
              <a:t>(</a:t>
            </a:r>
            <a:r>
              <a:rPr lang="de-DE" sz="2800" dirty="0" smtClean="0"/>
              <a:t>Römer, 2008, p. 121)</a:t>
            </a:r>
            <a:endParaRPr lang="en-US" sz="2800" dirty="0"/>
          </a:p>
        </p:txBody>
      </p:sp>
      <p:sp>
        <p:nvSpPr>
          <p:cNvPr id="3" name="Content Placeholder 2">
            <a:extLst>
              <a:ext uri="{FF2B5EF4-FFF2-40B4-BE49-F238E27FC236}">
                <a16:creationId xmlns:a16="http://schemas.microsoft.com/office/drawing/2014/main" id="{0488453C-5F13-4A41-B06F-54FBF64F7584}"/>
              </a:ext>
            </a:extLst>
          </p:cNvPr>
          <p:cNvSpPr>
            <a:spLocks noGrp="1"/>
          </p:cNvSpPr>
          <p:nvPr>
            <p:ph idx="1"/>
          </p:nvPr>
        </p:nvSpPr>
        <p:spPr>
          <a:xfrm>
            <a:off x="1371599" y="1904214"/>
            <a:ext cx="10195089" cy="4804930"/>
          </a:xfrm>
        </p:spPr>
        <p:txBody>
          <a:bodyPr>
            <a:normAutofit/>
          </a:bodyPr>
          <a:lstStyle/>
          <a:p>
            <a:r>
              <a:rPr lang="en-US" sz="3000" dirty="0" smtClean="0"/>
              <a:t>Language has a “phraseological tendency”; </a:t>
            </a:r>
            <a:r>
              <a:rPr lang="en-US" sz="3000" b="1" dirty="0" smtClean="0"/>
              <a:t>words do not appear in isolation</a:t>
            </a:r>
            <a:r>
              <a:rPr lang="en-US" sz="3000" dirty="0" smtClean="0"/>
              <a:t> but “go together and make meanings by their combinations.”</a:t>
            </a:r>
            <a:r>
              <a:rPr lang="en-US" sz="2800" dirty="0" smtClean="0"/>
              <a:t> </a:t>
            </a:r>
            <a:r>
              <a:rPr lang="en-US" dirty="0" smtClean="0"/>
              <a:t>(Sinclair, 2004, p. 29; Sinclair, 1991)</a:t>
            </a:r>
          </a:p>
          <a:p>
            <a:r>
              <a:rPr lang="en-US" sz="3000" dirty="0" smtClean="0"/>
              <a:t>“We </a:t>
            </a:r>
            <a:r>
              <a:rPr lang="en-US" sz="3000" dirty="0"/>
              <a:t>have come a long way from the presumption that, mostly, the word is the unit of meaning. […] </a:t>
            </a:r>
            <a:r>
              <a:rPr lang="en-US" sz="3000" b="1" dirty="0"/>
              <a:t>the normal primary carrier of meaning is the phrase and not the word</a:t>
            </a:r>
            <a:r>
              <a:rPr lang="en-US" sz="3000" dirty="0"/>
              <a:t>” </a:t>
            </a:r>
            <a:r>
              <a:rPr lang="en-US" dirty="0"/>
              <a:t>(Sinclair, 2008, p. 409</a:t>
            </a:r>
            <a:r>
              <a:rPr lang="en-US" dirty="0" smtClean="0"/>
              <a:t>)</a:t>
            </a:r>
          </a:p>
          <a:p>
            <a:r>
              <a:rPr lang="en-US" sz="3000" dirty="0" smtClean="0"/>
              <a:t>“</a:t>
            </a:r>
            <a:r>
              <a:rPr lang="en-US" sz="3000" dirty="0"/>
              <a:t>Many words are frequent because they are used in frequent phrases.” </a:t>
            </a:r>
            <a:r>
              <a:rPr lang="en-US" dirty="0"/>
              <a:t>(Stubbs, 2009, p. 119</a:t>
            </a:r>
            <a:r>
              <a:rPr lang="en-US" dirty="0" smtClean="0"/>
              <a:t>)  </a:t>
            </a:r>
            <a:r>
              <a:rPr lang="en-US" sz="3000" b="1" dirty="0" smtClean="0"/>
              <a:t>Why is “thing” the most frequent noun in English? </a:t>
            </a:r>
            <a:endParaRPr lang="en-US" sz="3000" b="1" dirty="0"/>
          </a:p>
        </p:txBody>
      </p:sp>
    </p:spTree>
    <p:extLst>
      <p:ext uri="{BB962C8B-B14F-4D97-AF65-F5344CB8AC3E}">
        <p14:creationId xmlns:p14="http://schemas.microsoft.com/office/powerpoint/2010/main" val="3270482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1327" y="179645"/>
            <a:ext cx="8503920" cy="6526021"/>
          </a:xfrm>
          <a:prstGeom prst="rect">
            <a:avLst/>
          </a:prstGeom>
        </p:spPr>
      </p:pic>
      <p:sp>
        <p:nvSpPr>
          <p:cNvPr id="3" name="Title 1">
            <a:extLst>
              <a:ext uri="{FF2B5EF4-FFF2-40B4-BE49-F238E27FC236}">
                <a16:creationId xmlns:a16="http://schemas.microsoft.com/office/drawing/2014/main" id="{48E47B39-F9CF-4CDC-B9E7-D57FE724AC8D}"/>
              </a:ext>
            </a:extLst>
          </p:cNvPr>
          <p:cNvSpPr txBox="1">
            <a:spLocks/>
          </p:cNvSpPr>
          <p:nvPr/>
        </p:nvSpPr>
        <p:spPr>
          <a:xfrm>
            <a:off x="9684328" y="262773"/>
            <a:ext cx="2462645" cy="3498736"/>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3200" dirty="0"/>
              <a:t>Top-20 “thing” clusters </a:t>
            </a:r>
            <a:r>
              <a:rPr lang="en-US" sz="2800" dirty="0"/>
              <a:t>(spans 3-6) </a:t>
            </a:r>
            <a:r>
              <a:rPr lang="en-US" sz="3200" dirty="0"/>
              <a:t>in </a:t>
            </a:r>
            <a:r>
              <a:rPr lang="en-US" sz="3200" dirty="0" err="1"/>
              <a:t>COCA_acad</a:t>
            </a:r>
            <a:r>
              <a:rPr lang="en-US" sz="3200" dirty="0"/>
              <a:t> </a:t>
            </a:r>
            <a:r>
              <a:rPr lang="en-US" sz="2800" dirty="0"/>
              <a:t>(9,092 instances of “thing” in this corpus)</a:t>
            </a:r>
            <a:endParaRPr lang="en-US" sz="1600" dirty="0"/>
          </a:p>
        </p:txBody>
      </p:sp>
    </p:spTree>
    <p:extLst>
      <p:ext uri="{BB962C8B-B14F-4D97-AF65-F5344CB8AC3E}">
        <p14:creationId xmlns:p14="http://schemas.microsoft.com/office/powerpoint/2010/main" val="3891088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7B39-F9CF-4CDC-B9E7-D57FE724AC8D}"/>
              </a:ext>
            </a:extLst>
          </p:cNvPr>
          <p:cNvSpPr>
            <a:spLocks noGrp="1"/>
          </p:cNvSpPr>
          <p:nvPr>
            <p:ph type="title"/>
          </p:nvPr>
        </p:nvSpPr>
        <p:spPr>
          <a:xfrm>
            <a:off x="1371600" y="685800"/>
            <a:ext cx="9601200" cy="869623"/>
          </a:xfrm>
        </p:spPr>
        <p:txBody>
          <a:bodyPr/>
          <a:lstStyle/>
          <a:p>
            <a:r>
              <a:rPr lang="en-US"/>
              <a:t>Different patterns, different meanings!</a:t>
            </a:r>
            <a:endParaRPr lang="en-US" sz="2800" dirty="0"/>
          </a:p>
        </p:txBody>
      </p:sp>
      <p:sp>
        <p:nvSpPr>
          <p:cNvPr id="3" name="Content Placeholder 2">
            <a:extLst>
              <a:ext uri="{FF2B5EF4-FFF2-40B4-BE49-F238E27FC236}">
                <a16:creationId xmlns:a16="http://schemas.microsoft.com/office/drawing/2014/main" id="{0488453C-5F13-4A41-B06F-54FBF64F7584}"/>
              </a:ext>
            </a:extLst>
          </p:cNvPr>
          <p:cNvSpPr>
            <a:spLocks noGrp="1"/>
          </p:cNvSpPr>
          <p:nvPr>
            <p:ph idx="1"/>
          </p:nvPr>
        </p:nvSpPr>
        <p:spPr>
          <a:xfrm>
            <a:off x="1371599" y="1904214"/>
            <a:ext cx="10195089" cy="4524866"/>
          </a:xfrm>
        </p:spPr>
        <p:txBody>
          <a:bodyPr>
            <a:normAutofit/>
          </a:bodyPr>
          <a:lstStyle/>
          <a:p>
            <a:r>
              <a:rPr lang="en-US" sz="3200" b="1" dirty="0"/>
              <a:t>Linguistic usage patterns and meanings are “mutually dependent” </a:t>
            </a:r>
            <a:r>
              <a:rPr lang="en-US" sz="2400" dirty="0"/>
              <a:t>(Hunston &amp; Francis, 2000, p. 3)</a:t>
            </a:r>
          </a:p>
          <a:p>
            <a:r>
              <a:rPr lang="en-US" sz="3200" dirty="0"/>
              <a:t>An example (</a:t>
            </a:r>
            <a:r>
              <a:rPr lang="en-US" sz="2400" dirty="0"/>
              <a:t>Hunston and Francis, 1998, p. 51)</a:t>
            </a:r>
            <a:r>
              <a:rPr lang="en-US" sz="3200" dirty="0"/>
              <a:t>:</a:t>
            </a:r>
          </a:p>
          <a:p>
            <a:pPr marL="0" indent="0" defTabSz="404813">
              <a:buNone/>
            </a:pPr>
            <a:r>
              <a:rPr lang="en-US" sz="3200" dirty="0"/>
              <a:t>	</a:t>
            </a:r>
            <a:r>
              <a:rPr lang="en-US" sz="3200" i="1" dirty="0"/>
              <a:t>recover</a:t>
            </a:r>
            <a:r>
              <a:rPr lang="en-US" sz="3200" dirty="0"/>
              <a:t> + </a:t>
            </a:r>
            <a:r>
              <a:rPr lang="en-US" sz="3200" i="1" dirty="0"/>
              <a:t>from</a:t>
            </a:r>
            <a:r>
              <a:rPr lang="en-US" sz="3200" dirty="0"/>
              <a:t> + noun or noun phrase = </a:t>
            </a:r>
            <a:r>
              <a:rPr lang="en-US" sz="3200" b="1" dirty="0"/>
              <a:t>get better </a:t>
            </a:r>
            <a:r>
              <a:rPr lang="en-US" sz="3200" dirty="0"/>
              <a:t>			   		(e.g. </a:t>
            </a:r>
            <a:r>
              <a:rPr lang="en-US" sz="3200" i="1" dirty="0"/>
              <a:t>she recovered from the flu</a:t>
            </a:r>
            <a:r>
              <a:rPr lang="en-US" sz="3200" dirty="0"/>
              <a:t>)</a:t>
            </a:r>
          </a:p>
          <a:p>
            <a:pPr marL="0" indent="0" defTabSz="404813">
              <a:buNone/>
            </a:pPr>
            <a:r>
              <a:rPr lang="en-US" sz="3200" dirty="0"/>
              <a:t>	</a:t>
            </a:r>
            <a:r>
              <a:rPr lang="en-US" sz="3200" i="1" dirty="0"/>
              <a:t>recover</a:t>
            </a:r>
            <a:r>
              <a:rPr lang="en-US" sz="3200" dirty="0"/>
              <a:t> + noun or noun phrase = </a:t>
            </a:r>
            <a:r>
              <a:rPr lang="en-US" sz="3200" b="1" dirty="0"/>
              <a:t>get back </a:t>
            </a:r>
            <a:r>
              <a:rPr lang="en-US" sz="3200" dirty="0"/>
              <a:t>								(e.g. </a:t>
            </a:r>
            <a:r>
              <a:rPr lang="en-US" sz="3200" i="1" dirty="0"/>
              <a:t>he recovered the corrupted files</a:t>
            </a:r>
            <a:r>
              <a:rPr lang="en-US" sz="3200" dirty="0"/>
              <a:t>)</a:t>
            </a:r>
          </a:p>
        </p:txBody>
      </p:sp>
    </p:spTree>
    <p:extLst>
      <p:ext uri="{BB962C8B-B14F-4D97-AF65-F5344CB8AC3E}">
        <p14:creationId xmlns:p14="http://schemas.microsoft.com/office/powerpoint/2010/main" val="751491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3184-809F-47A3-87F0-23F06B66794B}"/>
              </a:ext>
            </a:extLst>
          </p:cNvPr>
          <p:cNvSpPr>
            <a:spLocks noGrp="1"/>
          </p:cNvSpPr>
          <p:nvPr>
            <p:ph type="title"/>
          </p:nvPr>
        </p:nvSpPr>
        <p:spPr/>
        <p:txBody>
          <a:bodyPr>
            <a:normAutofit fontScale="90000"/>
          </a:bodyPr>
          <a:lstStyle/>
          <a:p>
            <a:r>
              <a:rPr lang="en-US" dirty="0"/>
              <a:t>Shell Nouns Research Design &amp; Results </a:t>
            </a:r>
            <a:br>
              <a:rPr lang="en-US" dirty="0"/>
            </a:br>
            <a:endParaRPr lang="en-US" dirty="0"/>
          </a:p>
        </p:txBody>
      </p:sp>
    </p:spTree>
    <p:extLst>
      <p:ext uri="{BB962C8B-B14F-4D97-AF65-F5344CB8AC3E}">
        <p14:creationId xmlns:p14="http://schemas.microsoft.com/office/powerpoint/2010/main" val="101281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1657C000-1A47-3F49-8E0A-2EBFE2A85413}"/>
              </a:ext>
            </a:extLst>
          </p:cNvPr>
          <p:cNvPicPr>
            <a:picLocks noChangeAspect="1"/>
          </p:cNvPicPr>
          <p:nvPr/>
        </p:nvPicPr>
        <p:blipFill>
          <a:blip r:embed="rId3"/>
          <a:stretch>
            <a:fillRect/>
          </a:stretch>
        </p:blipFill>
        <p:spPr>
          <a:xfrm>
            <a:off x="1184789" y="1071742"/>
            <a:ext cx="9770757" cy="4665534"/>
          </a:xfrm>
          <a:prstGeom prst="rect">
            <a:avLst/>
          </a:prstGeom>
        </p:spPr>
      </p:pic>
    </p:spTree>
    <p:extLst>
      <p:ext uri="{BB962C8B-B14F-4D97-AF65-F5344CB8AC3E}">
        <p14:creationId xmlns:p14="http://schemas.microsoft.com/office/powerpoint/2010/main" val="3997302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027F85E-429A-B143-B089-552FA46F007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35310" y="222610"/>
            <a:ext cx="11777850" cy="1019594"/>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6731A816-54DF-C445-8175-BF0A2039511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150238" y="1285335"/>
            <a:ext cx="8862922" cy="5486400"/>
          </a:xfrm>
          <a:prstGeom prst="rect">
            <a:avLst/>
          </a:prstGeom>
        </p:spPr>
      </p:pic>
      <p:sp>
        <p:nvSpPr>
          <p:cNvPr id="5" name="Rectangle 4">
            <a:extLst>
              <a:ext uri="{FF2B5EF4-FFF2-40B4-BE49-F238E27FC236}">
                <a16:creationId xmlns:a16="http://schemas.microsoft.com/office/drawing/2014/main" id="{939C930B-895A-1346-931F-1AD12C70D0A6}"/>
              </a:ext>
            </a:extLst>
          </p:cNvPr>
          <p:cNvSpPr/>
          <p:nvPr/>
        </p:nvSpPr>
        <p:spPr>
          <a:xfrm>
            <a:off x="2656936" y="2932979"/>
            <a:ext cx="4416725" cy="3933646"/>
          </a:xfrm>
          <a:prstGeom prst="rect">
            <a:avLst/>
          </a:prstGeom>
          <a:solidFill>
            <a:srgbClr val="EFEEE3"/>
          </a:solidFill>
          <a:ln>
            <a:solidFill>
              <a:srgbClr val="EFE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89A8B5-B502-304D-87D4-7966A23F8434}"/>
              </a:ext>
            </a:extLst>
          </p:cNvPr>
          <p:cNvSpPr txBox="1"/>
          <p:nvPr/>
        </p:nvSpPr>
        <p:spPr>
          <a:xfrm>
            <a:off x="1224634" y="3088037"/>
            <a:ext cx="5778261" cy="4031873"/>
          </a:xfrm>
          <a:prstGeom prst="rect">
            <a:avLst/>
          </a:prstGeom>
          <a:noFill/>
        </p:spPr>
        <p:txBody>
          <a:bodyPr wrap="square" rtlCol="0">
            <a:spAutoFit/>
          </a:bodyPr>
          <a:lstStyle/>
          <a:p>
            <a:r>
              <a:rPr lang="en-US" sz="3200" b="1" dirty="0"/>
              <a:t>The offline sub-corpus: </a:t>
            </a:r>
          </a:p>
          <a:p>
            <a:pPr marL="457200" indent="-457200">
              <a:buFont typeface="Arial" panose="020B0604020202020204" pitchFamily="34" charset="0"/>
              <a:buChar char="•"/>
            </a:pPr>
            <a:r>
              <a:rPr lang="en-US" sz="3200" dirty="0"/>
              <a:t>All documented writings by James Madison between 1751 to 1836</a:t>
            </a:r>
          </a:p>
          <a:p>
            <a:pPr marL="457200" indent="-457200">
              <a:buFont typeface="Arial" panose="020B0604020202020204" pitchFamily="34" charset="0"/>
              <a:buChar char="•"/>
            </a:pPr>
            <a:r>
              <a:rPr lang="en-US" sz="3200" dirty="0"/>
              <a:t>27416 files</a:t>
            </a:r>
          </a:p>
          <a:p>
            <a:pPr marL="457200" indent="-457200">
              <a:buFont typeface="Arial" panose="020B0604020202020204" pitchFamily="34" charset="0"/>
              <a:buChar char="•"/>
            </a:pPr>
            <a:r>
              <a:rPr lang="en-US" sz="3200" dirty="0"/>
              <a:t>10,729,712 words (tokens)</a:t>
            </a:r>
          </a:p>
          <a:p>
            <a:pPr marL="457200" indent="-457200">
              <a:buFont typeface="Arial" panose="020B0604020202020204" pitchFamily="34" charset="0"/>
              <a:buChar char="•"/>
            </a:pPr>
            <a:r>
              <a:rPr lang="en-US" sz="3200" dirty="0"/>
              <a:t>90700 types </a:t>
            </a:r>
          </a:p>
          <a:p>
            <a:endParaRPr lang="en-US" sz="3200" dirty="0"/>
          </a:p>
        </p:txBody>
      </p:sp>
    </p:spTree>
    <p:extLst>
      <p:ext uri="{BB962C8B-B14F-4D97-AF65-F5344CB8AC3E}">
        <p14:creationId xmlns:p14="http://schemas.microsoft.com/office/powerpoint/2010/main" val="50188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4688271-FE6B-1B48-815B-02B188D18B75}"/>
              </a:ext>
            </a:extLst>
          </p:cNvPr>
          <p:cNvGraphicFramePr/>
          <p:nvPr/>
        </p:nvGraphicFramePr>
        <p:xfrm>
          <a:off x="296652" y="155275"/>
          <a:ext cx="11598695" cy="595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2BA681FF-CA85-DA4A-A4FD-90F8039AC3FF}"/>
              </a:ext>
            </a:extLst>
          </p:cNvPr>
          <p:cNvSpPr/>
          <p:nvPr/>
        </p:nvSpPr>
        <p:spPr>
          <a:xfrm>
            <a:off x="296652" y="5178364"/>
            <a:ext cx="2932799"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dirty="0">
                <a:ln w="0">
                  <a:noFill/>
                </a:ln>
                <a:solidFill>
                  <a:srgbClr val="FFC000"/>
                </a:solidFill>
                <a:effectLst>
                  <a:outerShdw blurRad="38100" dist="19050" dir="2700000" algn="tl" rotWithShape="0">
                    <a:schemeClr val="dk1">
                      <a:alpha val="40000"/>
                    </a:schemeClr>
                  </a:outerShdw>
                </a:effectLst>
              </a:rPr>
              <a:t>Highly patterned</a:t>
            </a:r>
          </a:p>
        </p:txBody>
      </p:sp>
      <p:sp>
        <p:nvSpPr>
          <p:cNvPr id="11" name="Rectangle 10">
            <a:extLst>
              <a:ext uri="{FF2B5EF4-FFF2-40B4-BE49-F238E27FC236}">
                <a16:creationId xmlns:a16="http://schemas.microsoft.com/office/drawing/2014/main" id="{4B14F5C1-FA53-2344-9E41-1E285098B7A4}"/>
              </a:ext>
            </a:extLst>
          </p:cNvPr>
          <p:cNvSpPr/>
          <p:nvPr/>
        </p:nvSpPr>
        <p:spPr>
          <a:xfrm>
            <a:off x="8476208" y="5178364"/>
            <a:ext cx="4695849" cy="13849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571500" indent="-571500">
              <a:buFont typeface="Arial" panose="020B0604020202020204" pitchFamily="34" charset="0"/>
              <a:buChar char="•"/>
            </a:pPr>
            <a:r>
              <a:rPr lang="en-US" sz="2800" dirty="0">
                <a:ln w="0"/>
                <a:solidFill>
                  <a:srgbClr val="8DAB8E"/>
                </a:solidFill>
                <a:effectLst>
                  <a:outerShdw blurRad="38100" dist="19050" dir="2700000" algn="tl" rotWithShape="0">
                    <a:schemeClr val="dk1">
                      <a:alpha val="40000"/>
                    </a:schemeClr>
                  </a:outerShdw>
                </a:effectLst>
              </a:rPr>
              <a:t>all cases affecting</a:t>
            </a:r>
          </a:p>
          <a:p>
            <a:pPr marL="571500" indent="-571500">
              <a:buFont typeface="Arial" panose="020B0604020202020204" pitchFamily="34" charset="0"/>
              <a:buChar char="•"/>
            </a:pPr>
            <a:r>
              <a:rPr lang="en-US" sz="2800" dirty="0">
                <a:ln w="0"/>
                <a:solidFill>
                  <a:srgbClr val="8DAB8E"/>
                </a:solidFill>
                <a:effectLst>
                  <a:outerShdw blurRad="38100" dist="19050" dir="2700000" algn="tl" rotWithShape="0">
                    <a:schemeClr val="dk1">
                      <a:alpha val="40000"/>
                    </a:schemeClr>
                  </a:outerShdw>
                </a:effectLst>
              </a:rPr>
              <a:t>all cases arising</a:t>
            </a:r>
          </a:p>
          <a:p>
            <a:pPr marL="571500" indent="-571500">
              <a:buFont typeface="Arial" panose="020B0604020202020204" pitchFamily="34" charset="0"/>
              <a:buChar char="•"/>
            </a:pPr>
            <a:r>
              <a:rPr lang="en-US" sz="2800" dirty="0">
                <a:ln w="0"/>
                <a:solidFill>
                  <a:srgbClr val="8DAB8E"/>
                </a:solidFill>
                <a:effectLst>
                  <a:outerShdw blurRad="38100" dist="19050" dir="2700000" algn="tl" rotWithShape="0">
                    <a:schemeClr val="dk1">
                      <a:alpha val="40000"/>
                    </a:schemeClr>
                  </a:outerShdw>
                </a:effectLst>
              </a:rPr>
              <a:t>all cases of</a:t>
            </a:r>
          </a:p>
        </p:txBody>
      </p:sp>
      <p:sp>
        <p:nvSpPr>
          <p:cNvPr id="12" name="Rectangle 11">
            <a:extLst>
              <a:ext uri="{FF2B5EF4-FFF2-40B4-BE49-F238E27FC236}">
                <a16:creationId xmlns:a16="http://schemas.microsoft.com/office/drawing/2014/main" id="{1335428A-C0A8-4643-8ACF-DB568B7F10C0}"/>
              </a:ext>
            </a:extLst>
          </p:cNvPr>
          <p:cNvSpPr/>
          <p:nvPr/>
        </p:nvSpPr>
        <p:spPr>
          <a:xfrm>
            <a:off x="4350829" y="5178364"/>
            <a:ext cx="3490339"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dirty="0">
                <a:ln w="0">
                  <a:noFill/>
                </a:ln>
                <a:solidFill>
                  <a:srgbClr val="897B60"/>
                </a:solidFill>
                <a:effectLst>
                  <a:outerShdw blurRad="38100" dist="19050" dir="2700000" algn="tl" rotWithShape="0">
                    <a:schemeClr val="dk1">
                      <a:alpha val="40000"/>
                    </a:schemeClr>
                  </a:outerShdw>
                </a:effectLst>
              </a:rPr>
              <a:t>Case &amp; cases are frequently used as shell noun</a:t>
            </a:r>
          </a:p>
        </p:txBody>
      </p:sp>
      <p:sp>
        <p:nvSpPr>
          <p:cNvPr id="2" name="Rectangle 1">
            <a:extLst>
              <a:ext uri="{FF2B5EF4-FFF2-40B4-BE49-F238E27FC236}">
                <a16:creationId xmlns:a16="http://schemas.microsoft.com/office/drawing/2014/main" id="{7C480884-C5BA-5344-8AC8-D860AD165AD3}"/>
              </a:ext>
            </a:extLst>
          </p:cNvPr>
          <p:cNvSpPr/>
          <p:nvPr/>
        </p:nvSpPr>
        <p:spPr>
          <a:xfrm>
            <a:off x="8476208" y="-141890"/>
            <a:ext cx="4388454" cy="7267904"/>
          </a:xfrm>
          <a:prstGeom prst="rect">
            <a:avLst/>
          </a:prstGeom>
          <a:solidFill>
            <a:srgbClr val="EFE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77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4902AA-4E7E-4D93-A756-AC2EF9AAF9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Freeform 6">
            <a:extLst>
              <a:ext uri="{FF2B5EF4-FFF2-40B4-BE49-F238E27FC236}">
                <a16:creationId xmlns:a16="http://schemas.microsoft.com/office/drawing/2014/main" id="{AE0AE5A0-0098-4DC4-82DC-CCE4071B65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1" name="Rectangle 20">
            <a:extLst>
              <a:ext uri="{FF2B5EF4-FFF2-40B4-BE49-F238E27FC236}">
                <a16:creationId xmlns:a16="http://schemas.microsoft.com/office/drawing/2014/main" id="{B6D28670-6E3D-4F4B-AD22-EFA33BF3CA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5BF90-17AA-4BE9-B950-A3D3800AFEED}"/>
              </a:ext>
            </a:extLst>
          </p:cNvPr>
          <p:cNvSpPr>
            <a:spLocks noGrp="1"/>
          </p:cNvSpPr>
          <p:nvPr>
            <p:ph type="title"/>
          </p:nvPr>
        </p:nvSpPr>
        <p:spPr>
          <a:xfrm>
            <a:off x="1371600" y="1281916"/>
            <a:ext cx="9601200" cy="1485900"/>
          </a:xfrm>
        </p:spPr>
        <p:txBody>
          <a:bodyPr>
            <a:normAutofit/>
          </a:bodyPr>
          <a:lstStyle/>
          <a:p>
            <a:r>
              <a:rPr lang="en-US" sz="4400"/>
              <a:t>Agenda</a:t>
            </a:r>
          </a:p>
        </p:txBody>
      </p:sp>
      <p:sp>
        <p:nvSpPr>
          <p:cNvPr id="3" name="Content Placeholder 2">
            <a:extLst>
              <a:ext uri="{FF2B5EF4-FFF2-40B4-BE49-F238E27FC236}">
                <a16:creationId xmlns:a16="http://schemas.microsoft.com/office/drawing/2014/main" id="{21EFE0AB-5551-4483-9097-A840CC818860}"/>
              </a:ext>
            </a:extLst>
          </p:cNvPr>
          <p:cNvSpPr>
            <a:spLocks noGrp="1"/>
          </p:cNvSpPr>
          <p:nvPr>
            <p:ph idx="1"/>
          </p:nvPr>
        </p:nvSpPr>
        <p:spPr>
          <a:xfrm>
            <a:off x="1307507" y="2119358"/>
            <a:ext cx="9665293" cy="3748042"/>
          </a:xfrm>
        </p:spPr>
        <p:txBody>
          <a:bodyPr>
            <a:normAutofit fontScale="92500"/>
          </a:bodyPr>
          <a:lstStyle/>
          <a:p>
            <a:pPr lvl="1"/>
            <a:r>
              <a:rPr lang="en-US" sz="4000" dirty="0"/>
              <a:t>Introduction and Paper Origins  </a:t>
            </a:r>
          </a:p>
          <a:p>
            <a:pPr lvl="1"/>
            <a:r>
              <a:rPr lang="en-US" sz="4000" dirty="0"/>
              <a:t>“Such other” Research Design &amp; Results</a:t>
            </a:r>
          </a:p>
          <a:p>
            <a:pPr lvl="1"/>
            <a:r>
              <a:rPr lang="en-US" sz="4000" dirty="0"/>
              <a:t>Phrases and Patterns in Linguistic Analysis</a:t>
            </a:r>
          </a:p>
          <a:p>
            <a:pPr lvl="1"/>
            <a:r>
              <a:rPr lang="en-US" sz="4000" dirty="0"/>
              <a:t>Shell Nouns Research Design &amp; Results </a:t>
            </a:r>
          </a:p>
          <a:p>
            <a:pPr lvl="1"/>
            <a:r>
              <a:rPr lang="en-US" sz="4000" dirty="0"/>
              <a:t>Future Law-Linguistic Collaboration</a:t>
            </a:r>
          </a:p>
          <a:p>
            <a:pPr lvl="1"/>
            <a:r>
              <a:rPr lang="en-US" sz="4000" dirty="0"/>
              <a:t>Open Discussion</a:t>
            </a:r>
          </a:p>
        </p:txBody>
      </p:sp>
    </p:spTree>
    <p:extLst>
      <p:ext uri="{BB962C8B-B14F-4D97-AF65-F5344CB8AC3E}">
        <p14:creationId xmlns:p14="http://schemas.microsoft.com/office/powerpoint/2010/main" val="5041459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1969-CD11-9843-BF48-4C317253CD36}"/>
              </a:ext>
            </a:extLst>
          </p:cNvPr>
          <p:cNvSpPr>
            <a:spLocks noGrp="1"/>
          </p:cNvSpPr>
          <p:nvPr>
            <p:ph type="title"/>
          </p:nvPr>
        </p:nvSpPr>
        <p:spPr>
          <a:xfrm>
            <a:off x="954157" y="455813"/>
            <a:ext cx="9601200" cy="1485900"/>
          </a:xfrm>
        </p:spPr>
        <p:txBody>
          <a:bodyPr/>
          <a:lstStyle/>
          <a:p>
            <a:r>
              <a:rPr lang="en-US" dirty="0"/>
              <a:t>Shell noun </a:t>
            </a:r>
            <a:br>
              <a:rPr lang="en-US" dirty="0"/>
            </a:br>
            <a:r>
              <a:rPr lang="en-US" sz="3200" i="1" dirty="0"/>
              <a:t>Schmid (2000)</a:t>
            </a:r>
            <a:endParaRPr lang="en-US" i="1" dirty="0"/>
          </a:p>
        </p:txBody>
      </p:sp>
      <p:sp>
        <p:nvSpPr>
          <p:cNvPr id="14" name="Rectangle 13">
            <a:extLst>
              <a:ext uri="{FF2B5EF4-FFF2-40B4-BE49-F238E27FC236}">
                <a16:creationId xmlns:a16="http://schemas.microsoft.com/office/drawing/2014/main" id="{E229335C-70A0-C24D-9884-1051715838E3}"/>
              </a:ext>
            </a:extLst>
          </p:cNvPr>
          <p:cNvSpPr/>
          <p:nvPr/>
        </p:nvSpPr>
        <p:spPr>
          <a:xfrm>
            <a:off x="1081707" y="3142118"/>
            <a:ext cx="10997649" cy="553998"/>
          </a:xfrm>
          <a:prstGeom prst="rect">
            <a:avLst/>
          </a:prstGeom>
        </p:spPr>
        <p:txBody>
          <a:bodyPr wrap="square">
            <a:spAutoFit/>
          </a:bodyPr>
          <a:lstStyle/>
          <a:p>
            <a:r>
              <a:rPr lang="en-US" sz="3000" b="1" dirty="0">
                <a:solidFill>
                  <a:srgbClr val="0070C0"/>
                </a:solidFill>
              </a:rPr>
              <a:t>there is an Speech-Language Pathology (SLP) service at a school,  </a:t>
            </a:r>
          </a:p>
        </p:txBody>
      </p:sp>
      <p:sp>
        <p:nvSpPr>
          <p:cNvPr id="15" name="Rectangle 14">
            <a:extLst>
              <a:ext uri="{FF2B5EF4-FFF2-40B4-BE49-F238E27FC236}">
                <a16:creationId xmlns:a16="http://schemas.microsoft.com/office/drawing/2014/main" id="{153A2C3E-60E5-9C45-934E-48E355AB49C0}"/>
              </a:ext>
            </a:extLst>
          </p:cNvPr>
          <p:cNvSpPr/>
          <p:nvPr/>
        </p:nvSpPr>
        <p:spPr>
          <a:xfrm>
            <a:off x="1194351" y="1978384"/>
            <a:ext cx="10336695" cy="1077218"/>
          </a:xfrm>
          <a:prstGeom prst="rect">
            <a:avLst/>
          </a:prstGeom>
        </p:spPr>
        <p:txBody>
          <a:bodyPr wrap="square">
            <a:spAutoFit/>
          </a:bodyPr>
          <a:lstStyle/>
          <a:p>
            <a:r>
              <a:rPr lang="en-US" sz="3200" dirty="0"/>
              <a:t>… telehealth can enable regular access to an SLP at another school </a:t>
            </a:r>
            <a:r>
              <a:rPr lang="en-US" sz="3000" dirty="0"/>
              <a:t>or center. Even in </a:t>
            </a:r>
            <a:r>
              <a:rPr lang="en-US" sz="3000" b="1" dirty="0">
                <a:solidFill>
                  <a:srgbClr val="0070C0"/>
                </a:solidFill>
              </a:rPr>
              <a:t>cases</a:t>
            </a:r>
            <a:r>
              <a:rPr lang="en-US" sz="3000" b="1" dirty="0"/>
              <a:t> </a:t>
            </a:r>
            <a:r>
              <a:rPr lang="en-US" sz="3000" dirty="0"/>
              <a:t>where </a:t>
            </a:r>
          </a:p>
        </p:txBody>
      </p:sp>
      <p:sp>
        <p:nvSpPr>
          <p:cNvPr id="16" name="Rectangle 15">
            <a:extLst>
              <a:ext uri="{FF2B5EF4-FFF2-40B4-BE49-F238E27FC236}">
                <a16:creationId xmlns:a16="http://schemas.microsoft.com/office/drawing/2014/main" id="{B67AF843-29C9-5D43-8C87-1BCD3E66BE4E}"/>
              </a:ext>
            </a:extLst>
          </p:cNvPr>
          <p:cNvSpPr/>
          <p:nvPr/>
        </p:nvSpPr>
        <p:spPr>
          <a:xfrm>
            <a:off x="1076738" y="3717398"/>
            <a:ext cx="10820400" cy="1077218"/>
          </a:xfrm>
          <a:prstGeom prst="rect">
            <a:avLst/>
          </a:prstGeom>
        </p:spPr>
        <p:txBody>
          <a:bodyPr wrap="square">
            <a:spAutoFit/>
          </a:bodyPr>
          <a:lstStyle/>
          <a:p>
            <a:r>
              <a:rPr lang="en-US" sz="3200" dirty="0"/>
              <a:t>telehealth can enable access to support from an SLP who specializes in stuttering treatment.</a:t>
            </a:r>
          </a:p>
        </p:txBody>
      </p:sp>
      <p:sp>
        <p:nvSpPr>
          <p:cNvPr id="18" name="Rectangle 17">
            <a:extLst>
              <a:ext uri="{FF2B5EF4-FFF2-40B4-BE49-F238E27FC236}">
                <a16:creationId xmlns:a16="http://schemas.microsoft.com/office/drawing/2014/main" id="{6AAB0908-F6A1-0742-82D5-639F3F0C002B}"/>
              </a:ext>
            </a:extLst>
          </p:cNvPr>
          <p:cNvSpPr/>
          <p:nvPr/>
        </p:nvSpPr>
        <p:spPr>
          <a:xfrm>
            <a:off x="1194351" y="5721392"/>
            <a:ext cx="10585175" cy="923330"/>
          </a:xfrm>
          <a:prstGeom prst="rect">
            <a:avLst/>
          </a:prstGeom>
        </p:spPr>
        <p:txBody>
          <a:bodyPr wrap="square">
            <a:spAutoFit/>
          </a:bodyPr>
          <a:lstStyle/>
          <a:p>
            <a:r>
              <a:rPr lang="en-US" dirty="0">
                <a:solidFill>
                  <a:srgbClr val="222222"/>
                </a:solidFill>
                <a:latin typeface="Arial" panose="020B0604020202020204" pitchFamily="34" charset="0"/>
              </a:rPr>
              <a:t>Carey, B., O'Brian, S., Lowe, R., &amp; Onslow, M. (2014). Webcam delivery of the Camperdown Program 	</a:t>
            </a:r>
            <a:r>
              <a:rPr lang="en-US" dirty="0" smtClean="0">
                <a:solidFill>
                  <a:srgbClr val="222222"/>
                </a:solidFill>
                <a:latin typeface="Arial" panose="020B0604020202020204" pitchFamily="34" charset="0"/>
              </a:rPr>
              <a:t>for </a:t>
            </a:r>
            <a:r>
              <a:rPr lang="en-US" dirty="0">
                <a:solidFill>
                  <a:srgbClr val="222222"/>
                </a:solidFill>
                <a:latin typeface="Arial" panose="020B0604020202020204" pitchFamily="34" charset="0"/>
              </a:rPr>
              <a:t>adolescents who </a:t>
            </a:r>
            <a:r>
              <a:rPr lang="en-US" dirty="0" smtClean="0">
                <a:solidFill>
                  <a:srgbClr val="222222"/>
                </a:solidFill>
                <a:latin typeface="Arial" panose="020B0604020202020204" pitchFamily="34" charset="0"/>
              </a:rPr>
              <a:t>stutter</a:t>
            </a:r>
            <a:r>
              <a:rPr lang="en-US" dirty="0">
                <a:solidFill>
                  <a:srgbClr val="222222"/>
                </a:solidFill>
                <a:latin typeface="Arial" panose="020B0604020202020204" pitchFamily="34" charset="0"/>
              </a:rPr>
              <a:t>: A Phase II trial. </a:t>
            </a:r>
            <a:r>
              <a:rPr lang="en-US" i="1" dirty="0">
                <a:solidFill>
                  <a:srgbClr val="222222"/>
                </a:solidFill>
                <a:latin typeface="Arial" panose="020B0604020202020204" pitchFamily="34" charset="0"/>
              </a:rPr>
              <a:t>Language, Speech, and Hearing Services </a:t>
            </a:r>
            <a:r>
              <a:rPr lang="en-US" i="1" dirty="0" smtClean="0">
                <a:solidFill>
                  <a:srgbClr val="222222"/>
                </a:solidFill>
                <a:latin typeface="Arial" panose="020B0604020202020204" pitchFamily="34" charset="0"/>
              </a:rPr>
              <a:t>in 	Schools</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45</a:t>
            </a:r>
            <a:r>
              <a:rPr lang="en-US" dirty="0">
                <a:solidFill>
                  <a:srgbClr val="222222"/>
                </a:solidFill>
                <a:latin typeface="Arial" panose="020B0604020202020204" pitchFamily="34" charset="0"/>
              </a:rPr>
              <a:t>(4), 314-324.</a:t>
            </a:r>
            <a:endParaRPr lang="en-US" dirty="0"/>
          </a:p>
        </p:txBody>
      </p:sp>
      <p:cxnSp>
        <p:nvCxnSpPr>
          <p:cNvPr id="20" name="Straight Connector 19">
            <a:extLst>
              <a:ext uri="{FF2B5EF4-FFF2-40B4-BE49-F238E27FC236}">
                <a16:creationId xmlns:a16="http://schemas.microsoft.com/office/drawing/2014/main" id="{00EAB404-E2AE-3A42-B2F0-29EBBF1B0FD8}"/>
              </a:ext>
            </a:extLst>
          </p:cNvPr>
          <p:cNvCxnSpPr>
            <a:cxnSpLocks/>
          </p:cNvCxnSpPr>
          <p:nvPr/>
        </p:nvCxnSpPr>
        <p:spPr>
          <a:xfrm>
            <a:off x="6420678" y="2976090"/>
            <a:ext cx="2464905" cy="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96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4688271-FE6B-1B48-815B-02B188D18B75}"/>
              </a:ext>
            </a:extLst>
          </p:cNvPr>
          <p:cNvGraphicFramePr/>
          <p:nvPr/>
        </p:nvGraphicFramePr>
        <p:xfrm>
          <a:off x="296652" y="155275"/>
          <a:ext cx="11598695" cy="595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2BA681FF-CA85-DA4A-A4FD-90F8039AC3FF}"/>
              </a:ext>
            </a:extLst>
          </p:cNvPr>
          <p:cNvSpPr/>
          <p:nvPr/>
        </p:nvSpPr>
        <p:spPr>
          <a:xfrm>
            <a:off x="296652" y="5178364"/>
            <a:ext cx="2932799"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dirty="0">
                <a:ln w="0">
                  <a:noFill/>
                </a:ln>
                <a:solidFill>
                  <a:srgbClr val="FFC000"/>
                </a:solidFill>
                <a:effectLst>
                  <a:outerShdw blurRad="38100" dist="19050" dir="2700000" algn="tl" rotWithShape="0">
                    <a:schemeClr val="dk1">
                      <a:alpha val="40000"/>
                    </a:schemeClr>
                  </a:outerShdw>
                </a:effectLst>
              </a:rPr>
              <a:t>Highly patterned</a:t>
            </a:r>
          </a:p>
        </p:txBody>
      </p:sp>
      <p:sp>
        <p:nvSpPr>
          <p:cNvPr id="11" name="Rectangle 10">
            <a:extLst>
              <a:ext uri="{FF2B5EF4-FFF2-40B4-BE49-F238E27FC236}">
                <a16:creationId xmlns:a16="http://schemas.microsoft.com/office/drawing/2014/main" id="{4B14F5C1-FA53-2344-9E41-1E285098B7A4}"/>
              </a:ext>
            </a:extLst>
          </p:cNvPr>
          <p:cNvSpPr/>
          <p:nvPr/>
        </p:nvSpPr>
        <p:spPr>
          <a:xfrm>
            <a:off x="8476208" y="5178364"/>
            <a:ext cx="4695849" cy="13849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571500" indent="-571500">
              <a:buFont typeface="Arial" panose="020B0604020202020204" pitchFamily="34" charset="0"/>
              <a:buChar char="•"/>
            </a:pPr>
            <a:r>
              <a:rPr lang="en-US" sz="2800" dirty="0">
                <a:ln w="0"/>
                <a:solidFill>
                  <a:srgbClr val="8DAB8E"/>
                </a:solidFill>
                <a:effectLst>
                  <a:outerShdw blurRad="38100" dist="19050" dir="2700000" algn="tl" rotWithShape="0">
                    <a:schemeClr val="dk1">
                      <a:alpha val="40000"/>
                    </a:schemeClr>
                  </a:outerShdw>
                </a:effectLst>
              </a:rPr>
              <a:t>all cases affecting</a:t>
            </a:r>
          </a:p>
          <a:p>
            <a:pPr marL="571500" indent="-571500">
              <a:buFont typeface="Arial" panose="020B0604020202020204" pitchFamily="34" charset="0"/>
              <a:buChar char="•"/>
            </a:pPr>
            <a:r>
              <a:rPr lang="en-US" sz="2800" dirty="0">
                <a:ln w="0"/>
                <a:solidFill>
                  <a:srgbClr val="8DAB8E"/>
                </a:solidFill>
                <a:effectLst>
                  <a:outerShdw blurRad="38100" dist="19050" dir="2700000" algn="tl" rotWithShape="0">
                    <a:schemeClr val="dk1">
                      <a:alpha val="40000"/>
                    </a:schemeClr>
                  </a:outerShdw>
                </a:effectLst>
              </a:rPr>
              <a:t>all cases arising</a:t>
            </a:r>
          </a:p>
          <a:p>
            <a:pPr marL="571500" indent="-571500">
              <a:buFont typeface="Arial" panose="020B0604020202020204" pitchFamily="34" charset="0"/>
              <a:buChar char="•"/>
            </a:pPr>
            <a:r>
              <a:rPr lang="en-US" sz="2800" dirty="0">
                <a:ln w="0"/>
                <a:solidFill>
                  <a:srgbClr val="8DAB8E"/>
                </a:solidFill>
                <a:effectLst>
                  <a:outerShdw blurRad="38100" dist="19050" dir="2700000" algn="tl" rotWithShape="0">
                    <a:schemeClr val="dk1">
                      <a:alpha val="40000"/>
                    </a:schemeClr>
                  </a:outerShdw>
                </a:effectLst>
              </a:rPr>
              <a:t>all cases of</a:t>
            </a:r>
          </a:p>
        </p:txBody>
      </p:sp>
      <p:sp>
        <p:nvSpPr>
          <p:cNvPr id="12" name="Rectangle 11">
            <a:extLst>
              <a:ext uri="{FF2B5EF4-FFF2-40B4-BE49-F238E27FC236}">
                <a16:creationId xmlns:a16="http://schemas.microsoft.com/office/drawing/2014/main" id="{1335428A-C0A8-4643-8ACF-DB568B7F10C0}"/>
              </a:ext>
            </a:extLst>
          </p:cNvPr>
          <p:cNvSpPr/>
          <p:nvPr/>
        </p:nvSpPr>
        <p:spPr>
          <a:xfrm>
            <a:off x="4350829" y="5178364"/>
            <a:ext cx="3490339"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dirty="0">
                <a:ln w="0">
                  <a:noFill/>
                </a:ln>
                <a:solidFill>
                  <a:srgbClr val="897B60"/>
                </a:solidFill>
                <a:effectLst>
                  <a:outerShdw blurRad="38100" dist="19050" dir="2700000" algn="tl" rotWithShape="0">
                    <a:schemeClr val="dk1">
                      <a:alpha val="40000"/>
                    </a:schemeClr>
                  </a:outerShdw>
                </a:effectLst>
              </a:rPr>
              <a:t>Case &amp; cases are frequently used as shell </a:t>
            </a:r>
            <a:r>
              <a:rPr lang="en-US" sz="3200" dirty="0" smtClean="0">
                <a:ln w="0">
                  <a:noFill/>
                </a:ln>
                <a:solidFill>
                  <a:srgbClr val="897B60"/>
                </a:solidFill>
                <a:effectLst>
                  <a:outerShdw blurRad="38100" dist="19050" dir="2700000" algn="tl" rotWithShape="0">
                    <a:schemeClr val="dk1">
                      <a:alpha val="40000"/>
                    </a:schemeClr>
                  </a:outerShdw>
                </a:effectLst>
              </a:rPr>
              <a:t>nouns</a:t>
            </a:r>
            <a:endParaRPr lang="en-US" sz="3200" dirty="0">
              <a:ln w="0">
                <a:noFill/>
              </a:ln>
              <a:solidFill>
                <a:srgbClr val="897B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69105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2896-18F0-FD45-9126-E6ACC32C81BF}"/>
              </a:ext>
            </a:extLst>
          </p:cNvPr>
          <p:cNvSpPr>
            <a:spLocks noGrp="1"/>
          </p:cNvSpPr>
          <p:nvPr>
            <p:ph type="title"/>
          </p:nvPr>
        </p:nvSpPr>
        <p:spPr>
          <a:xfrm>
            <a:off x="2352174" y="173422"/>
            <a:ext cx="7189075" cy="930166"/>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Frequent patters of </a:t>
            </a:r>
            <a:r>
              <a:rPr lang="en-US" i="1" dirty="0">
                <a:latin typeface="Times New Roman" panose="02020603050405020304" pitchFamily="18" charset="0"/>
                <a:cs typeface="Times New Roman" panose="02020603050405020304" pitchFamily="18" charset="0"/>
              </a:rPr>
              <a:t>case</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cases</a:t>
            </a:r>
            <a:br>
              <a:rPr lang="en-US" i="1" dirty="0">
                <a:latin typeface="Times New Roman" panose="02020603050405020304" pitchFamily="18" charset="0"/>
                <a:cs typeface="Times New Roman" panose="02020603050405020304" pitchFamily="18" charset="0"/>
              </a:rPr>
            </a:br>
            <a:r>
              <a:rPr lang="en-US" sz="3100" i="1" dirty="0">
                <a:latin typeface="Times New Roman" panose="02020603050405020304" pitchFamily="18" charset="0"/>
                <a:cs typeface="Times New Roman" panose="02020603050405020304" pitchFamily="18" charset="0"/>
              </a:rPr>
              <a:t>top 5 examples</a:t>
            </a:r>
            <a:r>
              <a:rPr lang="en-US" sz="4000" i="1" dirty="0">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292BEC4-A281-F24F-8FF2-370416AD970E}"/>
              </a:ext>
            </a:extLst>
          </p:cNvPr>
          <p:cNvGraphicFramePr>
            <a:graphicFrameLocks noGrp="1"/>
          </p:cNvGraphicFramePr>
          <p:nvPr/>
        </p:nvGraphicFramePr>
        <p:xfrm>
          <a:off x="6471955" y="1298390"/>
          <a:ext cx="5323489" cy="3816598"/>
        </p:xfrm>
        <a:graphic>
          <a:graphicData uri="http://schemas.openxmlformats.org/drawingml/2006/table">
            <a:tbl>
              <a:tblPr firstRow="1" firstCol="1" bandRow="1">
                <a:tableStyleId>{00A15C55-8517-42AA-B614-E9B94910E393}</a:tableStyleId>
              </a:tblPr>
              <a:tblGrid>
                <a:gridCol w="2078012">
                  <a:extLst>
                    <a:ext uri="{9D8B030D-6E8A-4147-A177-3AD203B41FA5}">
                      <a16:colId xmlns:a16="http://schemas.microsoft.com/office/drawing/2014/main" val="2695174497"/>
                    </a:ext>
                  </a:extLst>
                </a:gridCol>
                <a:gridCol w="1740408">
                  <a:extLst>
                    <a:ext uri="{9D8B030D-6E8A-4147-A177-3AD203B41FA5}">
                      <a16:colId xmlns:a16="http://schemas.microsoft.com/office/drawing/2014/main" val="3172055211"/>
                    </a:ext>
                  </a:extLst>
                </a:gridCol>
                <a:gridCol w="1505069">
                  <a:extLst>
                    <a:ext uri="{9D8B030D-6E8A-4147-A177-3AD203B41FA5}">
                      <a16:colId xmlns:a16="http://schemas.microsoft.com/office/drawing/2014/main" val="1507694411"/>
                    </a:ext>
                  </a:extLst>
                </a:gridCol>
              </a:tblGrid>
              <a:tr h="787566">
                <a:tc>
                  <a:txBody>
                    <a:bodyPr/>
                    <a:lstStyle/>
                    <a:p>
                      <a:pPr marL="0" marR="0" algn="ctr" fontAlgn="base">
                        <a:lnSpc>
                          <a:spcPct val="115000"/>
                        </a:lnSpc>
                        <a:spcBef>
                          <a:spcPts val="0"/>
                        </a:spcBef>
                        <a:spcAft>
                          <a:spcPts val="0"/>
                        </a:spcAft>
                      </a:pPr>
                      <a:r>
                        <a:rPr lang="en-US" sz="2400" b="1" i="1" dirty="0">
                          <a:effectLst/>
                          <a:latin typeface="Arial" panose="020B0604020202020204" pitchFamily="34" charset="0"/>
                          <a:cs typeface="Arial" panose="020B0604020202020204" pitchFamily="34" charset="0"/>
                        </a:rPr>
                        <a:t>cases</a:t>
                      </a:r>
                    </a:p>
                    <a:p>
                      <a:pPr marL="0" marR="0" algn="ctr" fontAlgn="base">
                        <a:lnSpc>
                          <a:spcPct val="115000"/>
                        </a:lnSpc>
                        <a:spcBef>
                          <a:spcPts val="0"/>
                        </a:spcBef>
                        <a:spcAft>
                          <a:spcPts val="0"/>
                        </a:spcAft>
                      </a:pPr>
                      <a:r>
                        <a:rPr lang="en-US" sz="2400" dirty="0">
                          <a:effectLst/>
                        </a:rPr>
                        <a:t>Patterns</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Token frequency</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Document frequency</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744371541"/>
                  </a:ext>
                </a:extLst>
              </a:tr>
              <a:tr h="595070">
                <a:tc>
                  <a:txBody>
                    <a:bodyPr/>
                    <a:lstStyle/>
                    <a:p>
                      <a:pPr marL="0" marR="0" algn="ctr" fontAlgn="base">
                        <a:lnSpc>
                          <a:spcPct val="115000"/>
                        </a:lnSpc>
                        <a:spcBef>
                          <a:spcPts val="0"/>
                        </a:spcBef>
                        <a:spcAft>
                          <a:spcPts val="0"/>
                        </a:spcAft>
                      </a:pPr>
                      <a:r>
                        <a:rPr lang="en-US" sz="2400" dirty="0">
                          <a:effectLst/>
                        </a:rPr>
                        <a:t>in all cases </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263</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a:effectLst/>
                        </a:rPr>
                        <a:t>230</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59781313"/>
                  </a:ext>
                </a:extLst>
              </a:tr>
              <a:tr h="595070">
                <a:tc>
                  <a:txBody>
                    <a:bodyPr/>
                    <a:lstStyle/>
                    <a:p>
                      <a:pPr marL="0" marR="0" algn="ctr" fontAlgn="base">
                        <a:lnSpc>
                          <a:spcPct val="115000"/>
                        </a:lnSpc>
                        <a:spcBef>
                          <a:spcPts val="0"/>
                        </a:spcBef>
                        <a:spcAft>
                          <a:spcPts val="0"/>
                        </a:spcAft>
                      </a:pPr>
                      <a:r>
                        <a:rPr lang="en-US" sz="2400">
                          <a:effectLst/>
                        </a:rPr>
                        <a:t>in such cases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211</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199</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10302345"/>
                  </a:ext>
                </a:extLst>
              </a:tr>
              <a:tr h="595070">
                <a:tc>
                  <a:txBody>
                    <a:bodyPr/>
                    <a:lstStyle/>
                    <a:p>
                      <a:pPr marL="0" marR="0" algn="ctr" fontAlgn="base">
                        <a:lnSpc>
                          <a:spcPct val="115000"/>
                        </a:lnSpc>
                        <a:spcBef>
                          <a:spcPts val="0"/>
                        </a:spcBef>
                        <a:spcAft>
                          <a:spcPts val="0"/>
                        </a:spcAft>
                      </a:pPr>
                      <a:r>
                        <a:rPr lang="en-US" sz="2400">
                          <a:effectLst/>
                        </a:rPr>
                        <a:t>in cases of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140</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121</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764190111"/>
                  </a:ext>
                </a:extLst>
              </a:tr>
              <a:tr h="595070">
                <a:tc>
                  <a:txBody>
                    <a:bodyPr/>
                    <a:lstStyle/>
                    <a:p>
                      <a:pPr marL="0" marR="0" algn="ctr" fontAlgn="base">
                        <a:lnSpc>
                          <a:spcPct val="115000"/>
                        </a:lnSpc>
                        <a:spcBef>
                          <a:spcPts val="0"/>
                        </a:spcBef>
                        <a:spcAft>
                          <a:spcPts val="0"/>
                        </a:spcAft>
                      </a:pPr>
                      <a:r>
                        <a:rPr lang="en-US" sz="2400">
                          <a:effectLst/>
                        </a:rPr>
                        <a:t>the cases of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101</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99</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355260038"/>
                  </a:ext>
                </a:extLst>
              </a:tr>
              <a:tr h="595070">
                <a:tc>
                  <a:txBody>
                    <a:bodyPr/>
                    <a:lstStyle/>
                    <a:p>
                      <a:pPr marL="0" marR="0" algn="ctr" fontAlgn="base">
                        <a:lnSpc>
                          <a:spcPct val="115000"/>
                        </a:lnSpc>
                        <a:spcBef>
                          <a:spcPts val="0"/>
                        </a:spcBef>
                        <a:spcAft>
                          <a:spcPts val="0"/>
                        </a:spcAft>
                      </a:pPr>
                      <a:r>
                        <a:rPr lang="en-US" sz="2400" dirty="0">
                          <a:effectLst/>
                        </a:rPr>
                        <a:t>in cases where </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a:effectLst/>
                        </a:rPr>
                        <a:t>82</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tc>
                  <a:txBody>
                    <a:bodyPr/>
                    <a:lstStyle/>
                    <a:p>
                      <a:pPr marL="0" marR="0" algn="ctr" fontAlgn="base">
                        <a:lnSpc>
                          <a:spcPct val="115000"/>
                        </a:lnSpc>
                        <a:spcBef>
                          <a:spcPts val="0"/>
                        </a:spcBef>
                        <a:spcAft>
                          <a:spcPts val="0"/>
                        </a:spcAft>
                      </a:pPr>
                      <a:r>
                        <a:rPr lang="en-US" sz="2400" dirty="0">
                          <a:effectLst/>
                        </a:rPr>
                        <a:t>76</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935275831"/>
                  </a:ext>
                </a:extLst>
              </a:tr>
            </a:tbl>
          </a:graphicData>
        </a:graphic>
      </p:graphicFrame>
      <p:sp>
        <p:nvSpPr>
          <p:cNvPr id="5" name="Rectangle 1">
            <a:extLst>
              <a:ext uri="{FF2B5EF4-FFF2-40B4-BE49-F238E27FC236}">
                <a16:creationId xmlns:a16="http://schemas.microsoft.com/office/drawing/2014/main" id="{888E7357-7400-9A49-9D8C-2BD0E5BEC958}"/>
              </a:ext>
            </a:extLst>
          </p:cNvPr>
          <p:cNvSpPr>
            <a:spLocks noChangeArrowheads="1"/>
          </p:cNvSpPr>
          <p:nvPr/>
        </p:nvSpPr>
        <p:spPr bwMode="auto">
          <a:xfrm>
            <a:off x="3289300" y="3387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9D3B1A09-8639-E04C-B86F-8A721089B157}"/>
              </a:ext>
            </a:extLst>
          </p:cNvPr>
          <p:cNvGraphicFramePr>
            <a:graphicFrameLocks noGrp="1"/>
          </p:cNvGraphicFramePr>
          <p:nvPr/>
        </p:nvGraphicFramePr>
        <p:xfrm>
          <a:off x="520910" y="1326007"/>
          <a:ext cx="5460453" cy="3800003"/>
        </p:xfrm>
        <a:graphic>
          <a:graphicData uri="http://schemas.openxmlformats.org/drawingml/2006/table">
            <a:tbl>
              <a:tblPr firstRow="1" firstCol="1" bandRow="1">
                <a:tableStyleId>{5C22544A-7EE6-4342-B048-85BDC9FD1C3A}</a:tableStyleId>
              </a:tblPr>
              <a:tblGrid>
                <a:gridCol w="2270235">
                  <a:extLst>
                    <a:ext uri="{9D8B030D-6E8A-4147-A177-3AD203B41FA5}">
                      <a16:colId xmlns:a16="http://schemas.microsoft.com/office/drawing/2014/main" val="259129208"/>
                    </a:ext>
                  </a:extLst>
                </a:gridCol>
                <a:gridCol w="1595109">
                  <a:extLst>
                    <a:ext uri="{9D8B030D-6E8A-4147-A177-3AD203B41FA5}">
                      <a16:colId xmlns:a16="http://schemas.microsoft.com/office/drawing/2014/main" val="2130294347"/>
                    </a:ext>
                  </a:extLst>
                </a:gridCol>
                <a:gridCol w="1595109">
                  <a:extLst>
                    <a:ext uri="{9D8B030D-6E8A-4147-A177-3AD203B41FA5}">
                      <a16:colId xmlns:a16="http://schemas.microsoft.com/office/drawing/2014/main" val="1791624428"/>
                    </a:ext>
                  </a:extLst>
                </a:gridCol>
              </a:tblGrid>
              <a:tr h="787566">
                <a:tc>
                  <a:txBody>
                    <a:bodyPr/>
                    <a:lstStyle/>
                    <a:p>
                      <a:pPr marL="0" marR="0" algn="ctr">
                        <a:lnSpc>
                          <a:spcPct val="115000"/>
                        </a:lnSpc>
                        <a:spcBef>
                          <a:spcPts val="0"/>
                        </a:spcBef>
                        <a:spcAft>
                          <a:spcPts val="0"/>
                        </a:spcAft>
                      </a:pPr>
                      <a:r>
                        <a:rPr lang="en-US" sz="2400" b="1" i="1" kern="1200" dirty="0">
                          <a:solidFill>
                            <a:schemeClr val="lt1"/>
                          </a:solidFill>
                          <a:effectLst/>
                          <a:latin typeface="Arial" panose="020B0604020202020204" pitchFamily="34" charset="0"/>
                          <a:ea typeface="+mn-ea"/>
                          <a:cs typeface="Arial" panose="020B0604020202020204" pitchFamily="34" charset="0"/>
                        </a:rPr>
                        <a:t>case</a:t>
                      </a:r>
                    </a:p>
                    <a:p>
                      <a:pPr marL="0" marR="0" algn="ctr">
                        <a:lnSpc>
                          <a:spcPct val="115000"/>
                        </a:lnSpc>
                        <a:spcBef>
                          <a:spcPts val="0"/>
                        </a:spcBef>
                        <a:spcAft>
                          <a:spcPts val="0"/>
                        </a:spcAft>
                      </a:pPr>
                      <a:r>
                        <a:rPr lang="en-US" sz="2400" dirty="0">
                          <a:effectLst/>
                        </a:rPr>
                        <a:t>Patterns</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Token Frequency</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rPr>
                        <a:t>Document frequency</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36661465"/>
                  </a:ext>
                </a:extLst>
              </a:tr>
              <a:tr h="591751">
                <a:tc>
                  <a:txBody>
                    <a:bodyPr/>
                    <a:lstStyle/>
                    <a:p>
                      <a:pPr marL="0" marR="0">
                        <a:lnSpc>
                          <a:spcPct val="115000"/>
                        </a:lnSpc>
                        <a:spcBef>
                          <a:spcPts val="0"/>
                        </a:spcBef>
                        <a:spcAft>
                          <a:spcPts val="0"/>
                        </a:spcAft>
                      </a:pPr>
                      <a:r>
                        <a:rPr lang="en-US" sz="2400">
                          <a:effectLst/>
                        </a:rPr>
                        <a:t>the case of</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1313</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995</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79636326"/>
                  </a:ext>
                </a:extLst>
              </a:tr>
              <a:tr h="591751">
                <a:tc>
                  <a:txBody>
                    <a:bodyPr/>
                    <a:lstStyle/>
                    <a:p>
                      <a:pPr marL="0" marR="0">
                        <a:lnSpc>
                          <a:spcPct val="115000"/>
                        </a:lnSpc>
                        <a:spcBef>
                          <a:spcPts val="0"/>
                        </a:spcBef>
                        <a:spcAft>
                          <a:spcPts val="0"/>
                        </a:spcAft>
                      </a:pPr>
                      <a:r>
                        <a:rPr lang="en-US" sz="2400" dirty="0">
                          <a:effectLst/>
                        </a:rPr>
                        <a:t>in the case</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rPr>
                        <a:t>985</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811</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79229369"/>
                  </a:ext>
                </a:extLst>
              </a:tr>
              <a:tr h="591751">
                <a:tc>
                  <a:txBody>
                    <a:bodyPr/>
                    <a:lstStyle/>
                    <a:p>
                      <a:pPr marL="0" marR="0">
                        <a:lnSpc>
                          <a:spcPct val="115000"/>
                        </a:lnSpc>
                        <a:spcBef>
                          <a:spcPts val="0"/>
                        </a:spcBef>
                        <a:spcAft>
                          <a:spcPts val="0"/>
                        </a:spcAft>
                      </a:pPr>
                      <a:r>
                        <a:rPr lang="en-US" sz="2400">
                          <a:effectLst/>
                        </a:rPr>
                        <a:t>in case of + NP</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rPr>
                        <a:t>716</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631</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01112556"/>
                  </a:ext>
                </a:extLst>
              </a:tr>
              <a:tr h="591751">
                <a:tc>
                  <a:txBody>
                    <a:bodyPr/>
                    <a:lstStyle/>
                    <a:p>
                      <a:pPr marL="0" marR="0">
                        <a:lnSpc>
                          <a:spcPct val="115000"/>
                        </a:lnSpc>
                        <a:spcBef>
                          <a:spcPts val="0"/>
                        </a:spcBef>
                        <a:spcAft>
                          <a:spcPts val="0"/>
                        </a:spcAft>
                      </a:pPr>
                      <a:r>
                        <a:rPr lang="en-US" sz="2400">
                          <a:effectLst/>
                        </a:rPr>
                        <a:t>in case + Clause</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709</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671</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87842495"/>
                  </a:ext>
                </a:extLst>
              </a:tr>
              <a:tr h="591751">
                <a:tc>
                  <a:txBody>
                    <a:bodyPr/>
                    <a:lstStyle/>
                    <a:p>
                      <a:pPr marL="0" marR="0">
                        <a:lnSpc>
                          <a:spcPct val="115000"/>
                        </a:lnSpc>
                        <a:spcBef>
                          <a:spcPts val="0"/>
                        </a:spcBef>
                        <a:spcAft>
                          <a:spcPts val="0"/>
                        </a:spcAft>
                      </a:pPr>
                      <a:r>
                        <a:rPr lang="en-US" sz="2400">
                          <a:effectLst/>
                        </a:rPr>
                        <a:t>of the case</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rPr>
                        <a:t>541</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483</a:t>
                      </a: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61983570"/>
                  </a:ext>
                </a:extLst>
              </a:tr>
            </a:tbl>
          </a:graphicData>
        </a:graphic>
      </p:graphicFrame>
      <p:sp>
        <p:nvSpPr>
          <p:cNvPr id="9" name="Rectangle 4">
            <a:extLst>
              <a:ext uri="{FF2B5EF4-FFF2-40B4-BE49-F238E27FC236}">
                <a16:creationId xmlns:a16="http://schemas.microsoft.com/office/drawing/2014/main" id="{9F62DE21-E9C7-B140-9EDC-39B09A42109B}"/>
              </a:ext>
            </a:extLst>
          </p:cNvPr>
          <p:cNvSpPr>
            <a:spLocks noChangeArrowheads="1"/>
          </p:cNvSpPr>
          <p:nvPr/>
        </p:nvSpPr>
        <p:spPr bwMode="auto">
          <a:xfrm>
            <a:off x="3400425" y="3387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DD5979B8-3DB3-FC42-9058-8D7B2A81DCA5}"/>
              </a:ext>
            </a:extLst>
          </p:cNvPr>
          <p:cNvSpPr/>
          <p:nvPr/>
        </p:nvSpPr>
        <p:spPr>
          <a:xfrm>
            <a:off x="628707" y="5271843"/>
            <a:ext cx="5318005" cy="1200329"/>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rPr>
              <a:t>79+% of all occurrences of “cases” </a:t>
            </a:r>
          </a:p>
          <a:p>
            <a:r>
              <a:rPr lang="en-US" sz="2400" dirty="0">
                <a:latin typeface="Times New Roman" panose="02020603050405020304" pitchFamily="18" charset="0"/>
                <a:ea typeface="Calibri" panose="020F0502020204030204" pitchFamily="34" charset="0"/>
              </a:rPr>
              <a:t>(7,066/8,900) </a:t>
            </a:r>
          </a:p>
          <a:p>
            <a:r>
              <a:rPr lang="en-US" sz="2400" dirty="0">
                <a:latin typeface="Times New Roman" panose="02020603050405020304" pitchFamily="18" charset="0"/>
                <a:ea typeface="Calibri" panose="020F0502020204030204" pitchFamily="34" charset="0"/>
              </a:rPr>
              <a:t>appeared in one of 23 frequent patterns</a:t>
            </a:r>
            <a:endParaRPr lang="en-US" sz="2400" dirty="0"/>
          </a:p>
        </p:txBody>
      </p:sp>
      <p:sp>
        <p:nvSpPr>
          <p:cNvPr id="13" name="Rectangle 12">
            <a:extLst>
              <a:ext uri="{FF2B5EF4-FFF2-40B4-BE49-F238E27FC236}">
                <a16:creationId xmlns:a16="http://schemas.microsoft.com/office/drawing/2014/main" id="{606AF144-8F76-E048-97F2-6CC950EFCD67}"/>
              </a:ext>
            </a:extLst>
          </p:cNvPr>
          <p:cNvSpPr/>
          <p:nvPr/>
        </p:nvSpPr>
        <p:spPr>
          <a:xfrm>
            <a:off x="6493249" y="5271844"/>
            <a:ext cx="5055477" cy="1200329"/>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rPr>
              <a:t>36% of all occurrences of “cases” </a:t>
            </a:r>
          </a:p>
          <a:p>
            <a:r>
              <a:rPr lang="en-US" sz="2400" dirty="0">
                <a:latin typeface="Times New Roman" panose="02020603050405020304" pitchFamily="18" charset="0"/>
                <a:ea typeface="Calibri" panose="020F0502020204030204" pitchFamily="34" charset="0"/>
              </a:rPr>
              <a:t>(1,088/3,024) </a:t>
            </a:r>
          </a:p>
          <a:p>
            <a:r>
              <a:rPr lang="en-US" sz="2400" dirty="0">
                <a:latin typeface="Times New Roman" panose="02020603050405020304" pitchFamily="18" charset="0"/>
                <a:ea typeface="Calibri" panose="020F0502020204030204" pitchFamily="34" charset="0"/>
              </a:rPr>
              <a:t>appeared in one of 10 frequent patterns</a:t>
            </a:r>
            <a:endParaRPr lang="en-US" sz="2400" dirty="0"/>
          </a:p>
        </p:txBody>
      </p:sp>
    </p:spTree>
    <p:extLst>
      <p:ext uri="{BB962C8B-B14F-4D97-AF65-F5344CB8AC3E}">
        <p14:creationId xmlns:p14="http://schemas.microsoft.com/office/powerpoint/2010/main" val="11422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3D71EA-9163-2E42-B6E1-E9A9355DD49A}"/>
              </a:ext>
            </a:extLst>
          </p:cNvPr>
          <p:cNvSpPr/>
          <p:nvPr/>
        </p:nvSpPr>
        <p:spPr>
          <a:xfrm>
            <a:off x="1160600" y="2766848"/>
            <a:ext cx="10633494" cy="2240998"/>
          </a:xfrm>
          <a:prstGeom prst="rect">
            <a:avLst/>
          </a:prstGeom>
        </p:spPr>
        <p:txBody>
          <a:bodyPr wrap="square">
            <a:spAutoFit/>
          </a:bodyPr>
          <a:lstStyle/>
          <a:p>
            <a:pPr>
              <a:lnSpc>
                <a:spcPct val="150000"/>
              </a:lnSpc>
            </a:pPr>
            <a:r>
              <a:rPr lang="en-US" sz="2400" dirty="0">
                <a:solidFill>
                  <a:srgbClr val="222222"/>
                </a:solidFill>
                <a:latin typeface="Georgia" panose="02040502050405020303" pitchFamily="18" charset="0"/>
              </a:rPr>
              <a:t>“</a:t>
            </a:r>
            <a:r>
              <a:rPr lang="en-US" sz="2400" dirty="0">
                <a:solidFill>
                  <a:srgbClr val="222222"/>
                </a:solidFill>
                <a:highlight>
                  <a:srgbClr val="FFFF00"/>
                </a:highlight>
                <a:latin typeface="Georgia" panose="02040502050405020303" pitchFamily="18" charset="0"/>
              </a:rPr>
              <a:t>In many cases </a:t>
            </a:r>
            <a:r>
              <a:rPr lang="en-US" sz="2400" u="sng" dirty="0">
                <a:solidFill>
                  <a:srgbClr val="222222"/>
                </a:solidFill>
                <a:latin typeface="Georgia" panose="02040502050405020303" pitchFamily="18" charset="0"/>
              </a:rPr>
              <a:t>where American Seamen have been discharged at this place, in consequence of their vessel being sold, or of deviation from the original voyage</a:t>
            </a:r>
            <a:r>
              <a:rPr lang="en-US" sz="2400" dirty="0">
                <a:solidFill>
                  <a:srgbClr val="222222"/>
                </a:solidFill>
                <a:latin typeface="Georgia" panose="02040502050405020303" pitchFamily="18" charset="0"/>
              </a:rPr>
              <a:t>; the </a:t>
            </a:r>
            <a:r>
              <a:rPr lang="en-US" sz="2400" dirty="0" err="1">
                <a:solidFill>
                  <a:srgbClr val="222222"/>
                </a:solidFill>
                <a:latin typeface="Georgia" panose="02040502050405020303" pitchFamily="18" charset="0"/>
              </a:rPr>
              <a:t>concern’d</a:t>
            </a:r>
            <a:r>
              <a:rPr lang="en-US" sz="2400" dirty="0">
                <a:solidFill>
                  <a:srgbClr val="222222"/>
                </a:solidFill>
                <a:latin typeface="Georgia" panose="02040502050405020303" pitchFamily="18" charset="0"/>
              </a:rPr>
              <a:t> have </a:t>
            </a:r>
            <a:r>
              <a:rPr lang="en-US" sz="2400" dirty="0" err="1">
                <a:solidFill>
                  <a:srgbClr val="222222"/>
                </a:solidFill>
                <a:latin typeface="Georgia" panose="02040502050405020303" pitchFamily="18" charset="0"/>
              </a:rPr>
              <a:t>offer’d</a:t>
            </a:r>
            <a:r>
              <a:rPr lang="en-US" sz="2400" dirty="0">
                <a:solidFill>
                  <a:srgbClr val="222222"/>
                </a:solidFill>
                <a:latin typeface="Georgia" panose="02040502050405020303" pitchFamily="18" charset="0"/>
              </a:rPr>
              <a:t> to put them into immediate pay, on the same terms they came hither, in our vessels returning direct to the U.S.A…</a:t>
            </a:r>
            <a:endParaRPr lang="en-US" sz="2400" dirty="0"/>
          </a:p>
        </p:txBody>
      </p:sp>
      <p:pic>
        <p:nvPicPr>
          <p:cNvPr id="7" name="Picture 6" descr="A picture containing knife, table&#10;&#10;Description automatically generated">
            <a:extLst>
              <a:ext uri="{FF2B5EF4-FFF2-40B4-BE49-F238E27FC236}">
                <a16:creationId xmlns:a16="http://schemas.microsoft.com/office/drawing/2014/main" id="{E397E342-2044-E743-BBC6-4922283748DF}"/>
              </a:ext>
            </a:extLst>
          </p:cNvPr>
          <p:cNvPicPr>
            <a:picLocks noChangeAspect="1"/>
          </p:cNvPicPr>
          <p:nvPr/>
        </p:nvPicPr>
        <p:blipFill>
          <a:blip r:embed="rId3"/>
          <a:stretch>
            <a:fillRect/>
          </a:stretch>
        </p:blipFill>
        <p:spPr>
          <a:xfrm>
            <a:off x="4256864" y="536999"/>
            <a:ext cx="6878238" cy="1511700"/>
          </a:xfrm>
          <a:prstGeom prst="rect">
            <a:avLst/>
          </a:prstGeom>
        </p:spPr>
      </p:pic>
      <p:grpSp>
        <p:nvGrpSpPr>
          <p:cNvPr id="8" name="Group 7">
            <a:extLst>
              <a:ext uri="{FF2B5EF4-FFF2-40B4-BE49-F238E27FC236}">
                <a16:creationId xmlns:a16="http://schemas.microsoft.com/office/drawing/2014/main" id="{A3ABBD7A-2251-0748-9048-461F2DD9B2CB}"/>
              </a:ext>
            </a:extLst>
          </p:cNvPr>
          <p:cNvGrpSpPr/>
          <p:nvPr/>
        </p:nvGrpSpPr>
        <p:grpSpPr>
          <a:xfrm>
            <a:off x="662156" y="181939"/>
            <a:ext cx="3878008" cy="1885997"/>
            <a:chOff x="3588589" y="303746"/>
            <a:chExt cx="4433977" cy="2247329"/>
          </a:xfrm>
        </p:grpSpPr>
        <p:pic>
          <p:nvPicPr>
            <p:cNvPr id="9" name="Picture 8">
              <a:extLst>
                <a:ext uri="{FF2B5EF4-FFF2-40B4-BE49-F238E27FC236}">
                  <a16:creationId xmlns:a16="http://schemas.microsoft.com/office/drawing/2014/main" id="{8B0E3D5A-04EC-B247-9BA2-8A03CAD99A7D}"/>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7273" b="90000" l="6422" r="89908">
                          <a14:foregroundMark x1="6881" y1="23636" x2="7339" y2="76364"/>
                          <a14:foregroundMark x1="90367" y1="28182" x2="89908" y2="77273"/>
                          <a14:foregroundMark x1="16514" y1="74545" x2="27064" y2="75455"/>
                          <a14:foregroundMark x1="27064" y1="75455" x2="33028" y2="73636"/>
                        </a14:backgroundRemoval>
                      </a14:imgEffect>
                    </a14:imgLayer>
                  </a14:imgProps>
                </a:ext>
                <a:ext uri="{28A0092B-C50C-407E-A947-70E740481C1C}">
                  <a14:useLocalDpi xmlns:a14="http://schemas.microsoft.com/office/drawing/2010/main"/>
                </a:ext>
              </a:extLst>
            </a:blip>
            <a:srcRect/>
            <a:stretch/>
          </p:blipFill>
          <p:spPr>
            <a:xfrm>
              <a:off x="3588589" y="303746"/>
              <a:ext cx="4433977" cy="2247329"/>
            </a:xfrm>
            <a:prstGeom prst="rect">
              <a:avLst/>
            </a:prstGeom>
          </p:spPr>
        </p:pic>
        <p:pic>
          <p:nvPicPr>
            <p:cNvPr id="10" name="Picture 9">
              <a:extLst>
                <a:ext uri="{FF2B5EF4-FFF2-40B4-BE49-F238E27FC236}">
                  <a16:creationId xmlns:a16="http://schemas.microsoft.com/office/drawing/2014/main" id="{845ACEC4-1489-FC4F-AFA4-CA1ACC87D9D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787372" y="2129507"/>
              <a:ext cx="3924644" cy="421568"/>
            </a:xfrm>
            <a:prstGeom prst="rect">
              <a:avLst/>
            </a:prstGeom>
          </p:spPr>
        </p:pic>
      </p:grpSp>
    </p:spTree>
    <p:extLst>
      <p:ext uri="{BB962C8B-B14F-4D97-AF65-F5344CB8AC3E}">
        <p14:creationId xmlns:p14="http://schemas.microsoft.com/office/powerpoint/2010/main" val="57773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DA7E847F-DE0A-ED4C-AE1F-248C7A965618}"/>
              </a:ext>
            </a:extLst>
          </p:cNvPr>
          <p:cNvSpPr>
            <a:spLocks noChangeArrowheads="1"/>
          </p:cNvSpPr>
          <p:nvPr/>
        </p:nvSpPr>
        <p:spPr bwMode="auto">
          <a:xfrm>
            <a:off x="3289300" y="2698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0FB65149-DBE1-D042-B9E4-4B159C3D3F8E}"/>
              </a:ext>
            </a:extLst>
          </p:cNvPr>
          <p:cNvSpPr/>
          <p:nvPr/>
        </p:nvSpPr>
        <p:spPr>
          <a:xfrm>
            <a:off x="224930" y="2372348"/>
            <a:ext cx="11967070" cy="4485652"/>
          </a:xfrm>
          <a:prstGeom prst="rect">
            <a:avLst/>
          </a:prstGeom>
          <a:solidFill>
            <a:srgbClr val="EFEEE3"/>
          </a:solidFill>
        </p:spPr>
        <p:txBody>
          <a:bodyPr wrap="square">
            <a:spAutoFit/>
          </a:bodyPr>
          <a:lstStyle/>
          <a:p>
            <a:pPr>
              <a:lnSpc>
                <a:spcPct val="120000"/>
              </a:lnSpc>
            </a:pPr>
            <a:r>
              <a:rPr lang="en-US" sz="2400" dirty="0">
                <a:solidFill>
                  <a:srgbClr val="212121"/>
                </a:solidFill>
                <a:latin typeface="Times New Roman" panose="02020603050405020304" pitchFamily="18" charset="0"/>
                <a:ea typeface="Times New Roman" panose="02020603050405020304" pitchFamily="18" charset="0"/>
              </a:rPr>
              <a:t>The judicial power shall extend to </a:t>
            </a:r>
            <a:r>
              <a:rPr lang="en-US" sz="2400" dirty="0">
                <a:solidFill>
                  <a:srgbClr val="212121"/>
                </a:solidFill>
                <a:highlight>
                  <a:srgbClr val="FFFF00"/>
                </a:highlight>
                <a:latin typeface="Times New Roman" panose="02020603050405020304" pitchFamily="18" charset="0"/>
                <a:ea typeface="Times New Roman" panose="02020603050405020304" pitchFamily="18" charset="0"/>
              </a:rPr>
              <a:t>all cases</a:t>
            </a:r>
            <a:r>
              <a:rPr lang="en-US" sz="2400" dirty="0">
                <a:solidFill>
                  <a:srgbClr val="212121"/>
                </a:solidFill>
                <a:latin typeface="Times New Roman" panose="02020603050405020304" pitchFamily="18" charset="0"/>
                <a:ea typeface="Times New Roman" panose="02020603050405020304" pitchFamily="18" charset="0"/>
              </a:rPr>
              <a:t>, in law and equity, </a:t>
            </a:r>
            <a:r>
              <a:rPr lang="en-US" sz="2400" dirty="0">
                <a:solidFill>
                  <a:srgbClr val="212121"/>
                </a:solidFill>
                <a:highlight>
                  <a:srgbClr val="FFFF00"/>
                </a:highlight>
                <a:latin typeface="Times New Roman" panose="02020603050405020304" pitchFamily="18" charset="0"/>
                <a:ea typeface="Times New Roman" panose="02020603050405020304" pitchFamily="18" charset="0"/>
              </a:rPr>
              <a:t>arising</a:t>
            </a:r>
            <a:r>
              <a:rPr lang="en-US" sz="2400" dirty="0">
                <a:solidFill>
                  <a:srgbClr val="212121"/>
                </a:solidFill>
                <a:latin typeface="Times New Roman" panose="02020603050405020304" pitchFamily="18" charset="0"/>
                <a:ea typeface="Times New Roman" panose="02020603050405020304" pitchFamily="18" charset="0"/>
              </a:rPr>
              <a:t> under this Constitution, the laws of the United States, and treaties made, or which shall be made, under their authority; </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400" dirty="0">
                <a:solidFill>
                  <a:srgbClr val="212121"/>
                </a:solidFill>
                <a:latin typeface="Times New Roman" panose="02020603050405020304" pitchFamily="18" charset="0"/>
                <a:ea typeface="Times New Roman" panose="02020603050405020304" pitchFamily="18" charset="0"/>
              </a:rPr>
              <a:t>-- to </a:t>
            </a:r>
            <a:r>
              <a:rPr lang="en-US" sz="2400" dirty="0">
                <a:solidFill>
                  <a:srgbClr val="212121"/>
                </a:solidFill>
                <a:highlight>
                  <a:srgbClr val="FFFF00"/>
                </a:highlight>
                <a:latin typeface="Times New Roman" panose="02020603050405020304" pitchFamily="18" charset="0"/>
                <a:ea typeface="Times New Roman" panose="02020603050405020304" pitchFamily="18" charset="0"/>
              </a:rPr>
              <a:t>all</a:t>
            </a:r>
            <a:r>
              <a:rPr lang="en-US" sz="2400" dirty="0">
                <a:solidFill>
                  <a:srgbClr val="212121"/>
                </a:solidFill>
                <a:latin typeface="Times New Roman" panose="02020603050405020304" pitchFamily="18" charset="0"/>
                <a:ea typeface="Times New Roman" panose="02020603050405020304" pitchFamily="18" charset="0"/>
              </a:rPr>
              <a:t> </a:t>
            </a:r>
            <a:r>
              <a:rPr lang="en-US" sz="2400" dirty="0">
                <a:solidFill>
                  <a:srgbClr val="212121"/>
                </a:solidFill>
                <a:highlight>
                  <a:srgbClr val="FFFF00"/>
                </a:highlight>
                <a:latin typeface="Times New Roman" panose="02020603050405020304" pitchFamily="18" charset="0"/>
                <a:ea typeface="Times New Roman" panose="02020603050405020304" pitchFamily="18" charset="0"/>
              </a:rPr>
              <a:t>cases affecting</a:t>
            </a:r>
            <a:r>
              <a:rPr lang="en-US" sz="2400" dirty="0">
                <a:solidFill>
                  <a:srgbClr val="212121"/>
                </a:solidFill>
                <a:latin typeface="Times New Roman" panose="02020603050405020304" pitchFamily="18" charset="0"/>
                <a:ea typeface="Times New Roman" panose="02020603050405020304" pitchFamily="18" charset="0"/>
              </a:rPr>
              <a:t> ambassadors, other public ministers and consuls;</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400" dirty="0">
                <a:solidFill>
                  <a:srgbClr val="212121"/>
                </a:solidFill>
                <a:latin typeface="Times New Roman" panose="02020603050405020304" pitchFamily="18" charset="0"/>
                <a:ea typeface="Times New Roman" panose="02020603050405020304" pitchFamily="18" charset="0"/>
              </a:rPr>
              <a:t>-- to </a:t>
            </a:r>
            <a:r>
              <a:rPr lang="en-US" sz="2400" dirty="0">
                <a:solidFill>
                  <a:srgbClr val="212121"/>
                </a:solidFill>
                <a:highlight>
                  <a:srgbClr val="FFFF00"/>
                </a:highlight>
                <a:latin typeface="Times New Roman" panose="02020603050405020304" pitchFamily="18" charset="0"/>
                <a:ea typeface="Times New Roman" panose="02020603050405020304" pitchFamily="18" charset="0"/>
              </a:rPr>
              <a:t>all cases of</a:t>
            </a:r>
            <a:r>
              <a:rPr lang="en-US" sz="2400" dirty="0">
                <a:solidFill>
                  <a:srgbClr val="212121"/>
                </a:solidFill>
                <a:latin typeface="Times New Roman" panose="02020603050405020304" pitchFamily="18" charset="0"/>
                <a:ea typeface="Times New Roman" panose="02020603050405020304" pitchFamily="18" charset="0"/>
              </a:rPr>
              <a:t> admiralty and maritime jurisdiction;</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400" dirty="0">
                <a:solidFill>
                  <a:srgbClr val="212121"/>
                </a:solidFill>
                <a:latin typeface="Times New Roman" panose="02020603050405020304" pitchFamily="18" charset="0"/>
                <a:ea typeface="Times New Roman" panose="02020603050405020304" pitchFamily="18" charset="0"/>
              </a:rPr>
              <a:t>-- to controversies to which the United States shall be a party;</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400" dirty="0">
                <a:solidFill>
                  <a:srgbClr val="212121"/>
                </a:solidFill>
                <a:latin typeface="Times New Roman" panose="02020603050405020304" pitchFamily="18" charset="0"/>
                <a:ea typeface="Times New Roman" panose="02020603050405020304" pitchFamily="18" charset="0"/>
              </a:rPr>
              <a:t>-- to controversies between two or more states;</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400" dirty="0">
                <a:solidFill>
                  <a:srgbClr val="212121"/>
                </a:solidFill>
                <a:latin typeface="Times New Roman" panose="02020603050405020304" pitchFamily="18" charset="0"/>
                <a:ea typeface="Times New Roman" panose="02020603050405020304" pitchFamily="18" charset="0"/>
              </a:rPr>
              <a:t>-- between a state and citizens of another state;</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400" dirty="0">
                <a:solidFill>
                  <a:srgbClr val="212121"/>
                </a:solidFill>
                <a:latin typeface="Times New Roman" panose="02020603050405020304" pitchFamily="18" charset="0"/>
                <a:ea typeface="Times New Roman" panose="02020603050405020304" pitchFamily="18" charset="0"/>
              </a:rPr>
              <a:t>-- between citizens of different states;</a:t>
            </a:r>
            <a:endParaRPr lang="en-US" sz="2400" dirty="0">
              <a:latin typeface="Times New Roman" panose="02020603050405020304" pitchFamily="18" charset="0"/>
              <a:ea typeface="Times New Roman" panose="02020603050405020304" pitchFamily="18" charset="0"/>
            </a:endParaRPr>
          </a:p>
          <a:p>
            <a:pPr>
              <a:lnSpc>
                <a:spcPct val="120000"/>
              </a:lnSpc>
            </a:pPr>
            <a:r>
              <a:rPr lang="en-US" sz="2400" dirty="0">
                <a:solidFill>
                  <a:srgbClr val="212121"/>
                </a:solidFill>
                <a:latin typeface="Times New Roman" panose="02020603050405020304" pitchFamily="18" charset="0"/>
                <a:ea typeface="Times New Roman" panose="02020603050405020304" pitchFamily="18" charset="0"/>
              </a:rPr>
              <a:t>-- between citizens of the same state claiming lands under grants of different states, and between a state, or the citizens thereof, and foreign states, citizens or subjects.</a:t>
            </a:r>
            <a:endParaRPr lang="en-US" sz="2400" dirty="0">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BF2F6D43-C067-5348-93C0-A94020E5EDA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186796" y="187621"/>
            <a:ext cx="7818408" cy="2134673"/>
          </a:xfrm>
          <a:prstGeom prst="rect">
            <a:avLst/>
          </a:prstGeom>
        </p:spPr>
      </p:pic>
    </p:spTree>
    <p:extLst>
      <p:ext uri="{BB962C8B-B14F-4D97-AF65-F5344CB8AC3E}">
        <p14:creationId xmlns:p14="http://schemas.microsoft.com/office/powerpoint/2010/main" val="196565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A415-7CF2-47AA-89A0-44B985474E7D}"/>
              </a:ext>
            </a:extLst>
          </p:cNvPr>
          <p:cNvSpPr>
            <a:spLocks noGrp="1"/>
          </p:cNvSpPr>
          <p:nvPr>
            <p:ph type="title"/>
          </p:nvPr>
        </p:nvSpPr>
        <p:spPr/>
        <p:txBody>
          <a:bodyPr>
            <a:normAutofit fontScale="90000"/>
          </a:bodyPr>
          <a:lstStyle/>
          <a:p>
            <a:r>
              <a:rPr lang="en-US" dirty="0"/>
              <a:t>Future Law-Linguistic Collaborations</a:t>
            </a:r>
            <a:br>
              <a:rPr lang="en-US" dirty="0"/>
            </a:br>
            <a:endParaRPr lang="en-US" dirty="0"/>
          </a:p>
        </p:txBody>
      </p:sp>
    </p:spTree>
    <p:extLst>
      <p:ext uri="{BB962C8B-B14F-4D97-AF65-F5344CB8AC3E}">
        <p14:creationId xmlns:p14="http://schemas.microsoft.com/office/powerpoint/2010/main" val="200923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8C89EA62-F38E-4285-A105-C5E1BD36009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2CF6E46A-CCCD-4728-B011-E147B23629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 name="Freeform 6">
              <a:extLst>
                <a:ext uri="{FF2B5EF4-FFF2-40B4-BE49-F238E27FC236}">
                  <a16:creationId xmlns:a16="http://schemas.microsoft.com/office/drawing/2014/main" id="{2E2C684B-30C9-4689-A529-EBF1B8ADB2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BD63513E-A846-F546-98AF-A53503298597}"/>
              </a:ext>
            </a:extLst>
          </p:cNvPr>
          <p:cNvSpPr>
            <a:spLocks noGrp="1"/>
          </p:cNvSpPr>
          <p:nvPr>
            <p:ph type="title"/>
          </p:nvPr>
        </p:nvSpPr>
        <p:spPr>
          <a:xfrm>
            <a:off x="1478521" y="1480930"/>
            <a:ext cx="5751537" cy="3848521"/>
          </a:xfrm>
        </p:spPr>
        <p:txBody>
          <a:bodyPr vert="horz" lIns="91440" tIns="45720" rIns="91440" bIns="45720" rtlCol="0" anchor="ctr" anchorCtr="1">
            <a:normAutofit/>
          </a:bodyPr>
          <a:lstStyle/>
          <a:p>
            <a:pPr algn="r"/>
            <a:r>
              <a:rPr lang="en-US" sz="3200" spc="200" dirty="0" smtClean="0"/>
              <a:t>“</a:t>
            </a:r>
            <a:r>
              <a:rPr lang="en-US" sz="3200" kern="1200" spc="200" baseline="0" dirty="0" smtClean="0">
                <a:solidFill>
                  <a:schemeClr val="tx2"/>
                </a:solidFill>
              </a:rPr>
              <a:t>Corpus-based research has the potential to re-orient our entire approach to the study of language” </a:t>
            </a:r>
            <a:r>
              <a:rPr lang="en-US" sz="3100" kern="1200" spc="200" baseline="0" dirty="0" smtClean="0">
                <a:solidFill>
                  <a:schemeClr val="tx2"/>
                </a:solidFill>
                <a:latin typeface="+mj-lt"/>
                <a:ea typeface="+mj-ea"/>
                <a:cs typeface="+mj-cs"/>
              </a:rPr>
              <a:t>– </a:t>
            </a:r>
            <a:r>
              <a:rPr lang="en-US" sz="3100" spc="200" dirty="0" smtClean="0"/>
              <a:t>M</a:t>
            </a:r>
            <a:r>
              <a:rPr lang="en-US" sz="3100" kern="1200" spc="200" baseline="0" dirty="0" smtClean="0">
                <a:solidFill>
                  <a:schemeClr val="tx2"/>
                </a:solidFill>
                <a:latin typeface="+mj-lt"/>
                <a:ea typeface="+mj-ea"/>
                <a:cs typeface="+mj-cs"/>
              </a:rPr>
              <a:t>cEnery and </a:t>
            </a:r>
            <a:r>
              <a:rPr lang="en-US" sz="3100" spc="200" dirty="0" err="1"/>
              <a:t>H</a:t>
            </a:r>
            <a:r>
              <a:rPr lang="en-US" sz="3100" kern="1200" spc="200" baseline="0" dirty="0" err="1" smtClean="0">
                <a:solidFill>
                  <a:schemeClr val="tx2"/>
                </a:solidFill>
                <a:latin typeface="+mj-lt"/>
                <a:ea typeface="+mj-ea"/>
                <a:cs typeface="+mj-cs"/>
              </a:rPr>
              <a:t>ardie</a:t>
            </a:r>
            <a:r>
              <a:rPr lang="en-US" sz="3100" kern="1200" spc="200" baseline="0" dirty="0" smtClean="0">
                <a:solidFill>
                  <a:schemeClr val="tx2"/>
                </a:solidFill>
                <a:latin typeface="+mj-lt"/>
                <a:ea typeface="+mj-ea"/>
                <a:cs typeface="+mj-cs"/>
              </a:rPr>
              <a:t> (2012)</a:t>
            </a:r>
            <a:r>
              <a:rPr lang="en-US" sz="3100" kern="1200" cap="all" spc="200" baseline="0" dirty="0">
                <a:solidFill>
                  <a:schemeClr val="tx2"/>
                </a:solidFill>
                <a:latin typeface="+mj-lt"/>
                <a:ea typeface="+mj-ea"/>
                <a:cs typeface="+mj-cs"/>
              </a:rPr>
              <a:t/>
            </a:r>
            <a:br>
              <a:rPr lang="en-US" sz="3100" kern="1200" cap="all" spc="200" baseline="0" dirty="0">
                <a:solidFill>
                  <a:schemeClr val="tx2"/>
                </a:solidFill>
                <a:latin typeface="+mj-lt"/>
                <a:ea typeface="+mj-ea"/>
                <a:cs typeface="+mj-cs"/>
              </a:rPr>
            </a:br>
            <a:endParaRPr lang="en-US" sz="3100" kern="1200" cap="all" spc="200"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48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352" y="964692"/>
            <a:ext cx="5797296" cy="1188720"/>
          </a:xfrm>
        </p:spPr>
        <p:txBody>
          <a:bodyPr>
            <a:normAutofit fontScale="90000"/>
          </a:bodyPr>
          <a:lstStyle/>
          <a:p>
            <a:pPr algn="ctr"/>
            <a:r>
              <a:rPr lang="en-US" dirty="0"/>
              <a:t>What do collocational frequencies reveal?</a:t>
            </a:r>
          </a:p>
        </p:txBody>
      </p:sp>
      <p:graphicFrame>
        <p:nvGraphicFramePr>
          <p:cNvPr id="5" name="Content Placeholder 2">
            <a:extLst>
              <a:ext uri="{FF2B5EF4-FFF2-40B4-BE49-F238E27FC236}">
                <a16:creationId xmlns:a16="http://schemas.microsoft.com/office/drawing/2014/main" id="{D58E627C-32A8-470B-992F-FC364E5C2A9F}"/>
              </a:ext>
            </a:extLst>
          </p:cNvPr>
          <p:cNvGraphicFramePr>
            <a:graphicFrameLocks noGrp="1"/>
          </p:cNvGraphicFramePr>
          <p:nvPr>
            <p:ph idx="1"/>
            <p:extLst>
              <p:ext uri="{D42A27DB-BD31-4B8C-83A1-F6EECF244321}">
                <p14:modId xmlns:p14="http://schemas.microsoft.com/office/powerpoint/2010/main" val="2640404501"/>
              </p:ext>
            </p:extLst>
          </p:nvPr>
        </p:nvGraphicFramePr>
        <p:xfrm>
          <a:off x="2247900" y="2638426"/>
          <a:ext cx="76962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83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352" y="964692"/>
            <a:ext cx="5797296" cy="1188720"/>
          </a:xfrm>
        </p:spPr>
        <p:txBody>
          <a:bodyPr>
            <a:normAutofit/>
          </a:bodyPr>
          <a:lstStyle/>
          <a:p>
            <a:pPr algn="ctr"/>
            <a:r>
              <a:rPr lang="en-US" dirty="0"/>
              <a:t>What they do not reveal</a:t>
            </a:r>
          </a:p>
        </p:txBody>
      </p:sp>
      <p:graphicFrame>
        <p:nvGraphicFramePr>
          <p:cNvPr id="5" name="Content Placeholder 2">
            <a:extLst>
              <a:ext uri="{FF2B5EF4-FFF2-40B4-BE49-F238E27FC236}">
                <a16:creationId xmlns:a16="http://schemas.microsoft.com/office/drawing/2014/main" id="{C1E8D631-0F53-4FFB-9126-18C334F9BF7A}"/>
              </a:ext>
            </a:extLst>
          </p:cNvPr>
          <p:cNvGraphicFramePr>
            <a:graphicFrameLocks noGrp="1"/>
          </p:cNvGraphicFramePr>
          <p:nvPr>
            <p:ph idx="1"/>
            <p:extLst>
              <p:ext uri="{D42A27DB-BD31-4B8C-83A1-F6EECF244321}">
                <p14:modId xmlns:p14="http://schemas.microsoft.com/office/powerpoint/2010/main" val="1868689217"/>
              </p:ext>
            </p:extLst>
          </p:nvPr>
        </p:nvGraphicFramePr>
        <p:xfrm>
          <a:off x="2247900" y="2638425"/>
          <a:ext cx="7884072"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77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78" y="963877"/>
            <a:ext cx="3494362" cy="4930246"/>
          </a:xfrm>
        </p:spPr>
        <p:txBody>
          <a:bodyPr>
            <a:normAutofit/>
          </a:bodyPr>
          <a:lstStyle/>
          <a:p>
            <a:pPr algn="r"/>
            <a:r>
              <a:rPr lang="en-US" b="1" dirty="0">
                <a:solidFill>
                  <a:schemeClr val="tx1">
                    <a:lumMod val="50000"/>
                    <a:lumOff val="50000"/>
                  </a:schemeClr>
                </a:solidFill>
              </a:rPr>
              <a:t>Preserving research methods is our goal</a:t>
            </a:r>
          </a:p>
        </p:txBody>
      </p:sp>
      <p:sp>
        <p:nvSpPr>
          <p:cNvPr id="3" name="Content Placeholder 2"/>
          <p:cNvSpPr>
            <a:spLocks noGrp="1"/>
          </p:cNvSpPr>
          <p:nvPr>
            <p:ph idx="1"/>
          </p:nvPr>
        </p:nvSpPr>
        <p:spPr>
          <a:xfrm>
            <a:off x="4849199" y="963877"/>
            <a:ext cx="6504602" cy="4930246"/>
          </a:xfrm>
        </p:spPr>
        <p:txBody>
          <a:bodyPr anchor="ctr">
            <a:normAutofit/>
          </a:bodyPr>
          <a:lstStyle/>
          <a:p>
            <a:pPr marL="0" indent="0">
              <a:buNone/>
            </a:pPr>
            <a:r>
              <a:rPr lang="en-US" sz="3600" dirty="0"/>
              <a:t>“there should be no motivated selection of examples to </a:t>
            </a:r>
            <a:r>
              <a:rPr lang="en-US" sz="3600" dirty="0" err="1"/>
              <a:t>favour</a:t>
            </a:r>
            <a:r>
              <a:rPr lang="en-US" sz="3600" dirty="0"/>
              <a:t> those examples that fit the hypothesis, and no screening out of inconvenient examples.” - McEnery and Hardie (2012)</a:t>
            </a:r>
          </a:p>
          <a:p>
            <a:pPr marL="0" indent="0">
              <a:buNone/>
            </a:pPr>
            <a:endParaRPr lang="en-US" sz="2400" dirty="0"/>
          </a:p>
        </p:txBody>
      </p:sp>
    </p:spTree>
    <p:extLst>
      <p:ext uri="{BB962C8B-B14F-4D97-AF65-F5344CB8AC3E}">
        <p14:creationId xmlns:p14="http://schemas.microsoft.com/office/powerpoint/2010/main" val="136928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D14D-63A3-4936-9920-40E4D5FDBA95}"/>
              </a:ext>
            </a:extLst>
          </p:cNvPr>
          <p:cNvSpPr>
            <a:spLocks noGrp="1"/>
          </p:cNvSpPr>
          <p:nvPr>
            <p:ph type="title"/>
          </p:nvPr>
        </p:nvSpPr>
        <p:spPr/>
        <p:txBody>
          <a:bodyPr>
            <a:normAutofit fontScale="90000"/>
          </a:bodyPr>
          <a:lstStyle/>
          <a:p>
            <a:r>
              <a:rPr lang="en-US" dirty="0"/>
              <a:t>Introduction and Paper Origins  </a:t>
            </a:r>
            <a:br>
              <a:rPr lang="en-US" dirty="0"/>
            </a:br>
            <a:endParaRPr lang="en-US" dirty="0"/>
          </a:p>
        </p:txBody>
      </p:sp>
    </p:spTree>
    <p:extLst>
      <p:ext uri="{BB962C8B-B14F-4D97-AF65-F5344CB8AC3E}">
        <p14:creationId xmlns:p14="http://schemas.microsoft.com/office/powerpoint/2010/main" val="3568684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40">
            <a:extLst>
              <a:ext uri="{FF2B5EF4-FFF2-40B4-BE49-F238E27FC236}">
                <a16:creationId xmlns:a16="http://schemas.microsoft.com/office/drawing/2014/main" id="{30BC9609-A8AF-411F-A9E0-C3B93C8945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Content Placeholder 2">
            <a:extLst>
              <a:ext uri="{FF2B5EF4-FFF2-40B4-BE49-F238E27FC236}">
                <a16:creationId xmlns:a16="http://schemas.microsoft.com/office/drawing/2014/main" id="{FACF5BE1-34CC-4F58-B374-4452F0D8E821}"/>
              </a:ext>
            </a:extLst>
          </p:cNvPr>
          <p:cNvGraphicFramePr>
            <a:graphicFrameLocks noGrp="1"/>
          </p:cNvGraphicFramePr>
          <p:nvPr>
            <p:ph idx="1"/>
            <p:extLst>
              <p:ext uri="{D42A27DB-BD31-4B8C-83A1-F6EECF244321}">
                <p14:modId xmlns:p14="http://schemas.microsoft.com/office/powerpoint/2010/main" val="3820353957"/>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288278" y="963877"/>
            <a:ext cx="3494362" cy="4930246"/>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r"/>
            <a:r>
              <a:rPr lang="en-US" b="1" dirty="0">
                <a:solidFill>
                  <a:schemeClr val="tx1">
                    <a:lumMod val="50000"/>
                    <a:lumOff val="50000"/>
                  </a:schemeClr>
                </a:solidFill>
              </a:rPr>
              <a:t>True collaboration - an obligation, </a:t>
            </a:r>
            <a:r>
              <a:rPr lang="en-US" b="1" dirty="0" smtClean="0">
                <a:solidFill>
                  <a:schemeClr val="tx1">
                    <a:lumMod val="50000"/>
                    <a:lumOff val="50000"/>
                  </a:schemeClr>
                </a:solidFill>
              </a:rPr>
              <a:t>not </a:t>
            </a:r>
            <a:r>
              <a:rPr lang="en-US" b="1" dirty="0">
                <a:solidFill>
                  <a:schemeClr val="tx1">
                    <a:lumMod val="50000"/>
                    <a:lumOff val="50000"/>
                  </a:schemeClr>
                </a:solidFill>
              </a:rPr>
              <a:t>just an opportunity</a:t>
            </a:r>
          </a:p>
        </p:txBody>
      </p:sp>
    </p:spTree>
    <p:extLst>
      <p:ext uri="{BB962C8B-B14F-4D97-AF65-F5344CB8AC3E}">
        <p14:creationId xmlns:p14="http://schemas.microsoft.com/office/powerpoint/2010/main" val="413372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1A160D-FD23-A347-BBEA-9BC99C95ADF5}"/>
              </a:ext>
            </a:extLst>
          </p:cNvPr>
          <p:cNvSpPr txBox="1"/>
          <p:nvPr/>
        </p:nvSpPr>
        <p:spPr>
          <a:xfrm>
            <a:off x="846116" y="4833550"/>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dirty="0">
                <a:latin typeface="+mj-lt"/>
                <a:ea typeface="+mj-ea"/>
                <a:cs typeface="+mj-cs"/>
              </a:rPr>
              <a:t>Interdisciplinary research: linguists and lawyers both as researchers and as judges. GSU COL, </a:t>
            </a:r>
            <a:r>
              <a:rPr lang="en-US" sz="3000" dirty="0" smtClean="0">
                <a:latin typeface="+mj-lt"/>
                <a:ea typeface="+mj-ea"/>
                <a:cs typeface="+mj-cs"/>
              </a:rPr>
              <a:t>April/May </a:t>
            </a:r>
            <a:r>
              <a:rPr lang="en-US" sz="3000" dirty="0">
                <a:latin typeface="+mj-lt"/>
                <a:ea typeface="+mj-ea"/>
                <a:cs typeface="+mj-cs"/>
              </a:rPr>
              <a:t>2019</a:t>
            </a:r>
          </a:p>
        </p:txBody>
      </p:sp>
      <p:pic>
        <p:nvPicPr>
          <p:cNvPr id="5" name="Content Placeholder 4">
            <a:extLst>
              <a:ext uri="{FF2B5EF4-FFF2-40B4-BE49-F238E27FC236}">
                <a16:creationId xmlns:a16="http://schemas.microsoft.com/office/drawing/2014/main" id="{4AAEB288-2AA0-704E-BDE4-FBFC089CAA8E}"/>
              </a:ext>
            </a:extLst>
          </p:cNvPr>
          <p:cNvPicPr>
            <a:picLocks noGrp="1" noChangeAspect="1"/>
          </p:cNvPicPr>
          <p:nvPr>
            <p:ph idx="1"/>
          </p:nvPr>
        </p:nvPicPr>
        <p:blipFill rotWithShape="1">
          <a:blip r:embed="rId3"/>
          <a:srcRect t="6973"/>
          <a:stretch/>
        </p:blipFill>
        <p:spPr>
          <a:xfrm>
            <a:off x="320040" y="403246"/>
            <a:ext cx="5455917" cy="3806607"/>
          </a:xfrm>
          <a:prstGeom prst="rect">
            <a:avLst/>
          </a:prstGeom>
        </p:spPr>
      </p:pic>
      <p:pic>
        <p:nvPicPr>
          <p:cNvPr id="7" name="Picture 6">
            <a:extLst>
              <a:ext uri="{FF2B5EF4-FFF2-40B4-BE49-F238E27FC236}">
                <a16:creationId xmlns:a16="http://schemas.microsoft.com/office/drawing/2014/main" id="{8BF034DD-EACE-714E-81F7-D1FC72470EEB}"/>
              </a:ext>
            </a:extLst>
          </p:cNvPr>
          <p:cNvPicPr>
            <a:picLocks noChangeAspect="1"/>
          </p:cNvPicPr>
          <p:nvPr/>
        </p:nvPicPr>
        <p:blipFill rotWithShape="1">
          <a:blip r:embed="rId4"/>
          <a:srcRect l="1103" r="10380" b="2"/>
          <a:stretch/>
        </p:blipFill>
        <p:spPr>
          <a:xfrm>
            <a:off x="6416043" y="403547"/>
            <a:ext cx="5455917" cy="3806004"/>
          </a:xfrm>
          <a:prstGeom prst="rect">
            <a:avLst/>
          </a:prstGeom>
        </p:spPr>
      </p:pic>
    </p:spTree>
    <p:extLst>
      <p:ext uri="{BB962C8B-B14F-4D97-AF65-F5344CB8AC3E}">
        <p14:creationId xmlns:p14="http://schemas.microsoft.com/office/powerpoint/2010/main" val="4072318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548D-52C7-481B-8D16-8655CFCDEEE9}"/>
              </a:ext>
            </a:extLst>
          </p:cNvPr>
          <p:cNvSpPr>
            <a:spLocks noGrp="1"/>
          </p:cNvSpPr>
          <p:nvPr>
            <p:ph type="ctrTitle"/>
          </p:nvPr>
        </p:nvSpPr>
        <p:spPr>
          <a:xfrm>
            <a:off x="1524000" y="873817"/>
            <a:ext cx="9144000" cy="3124200"/>
          </a:xfrm>
        </p:spPr>
        <p:txBody>
          <a:bodyPr>
            <a:normAutofit/>
          </a:bodyPr>
          <a:lstStyle/>
          <a:p>
            <a:pPr algn="l"/>
            <a:r>
              <a:rPr lang="en-US" sz="4000" dirty="0"/>
              <a:t>Comments on “Questions Involving National Peace and Harmony” or “Injured Plaintiff Litigation? </a:t>
            </a:r>
          </a:p>
        </p:txBody>
      </p:sp>
      <p:sp>
        <p:nvSpPr>
          <p:cNvPr id="3" name="Subtitle 2">
            <a:extLst>
              <a:ext uri="{FF2B5EF4-FFF2-40B4-BE49-F238E27FC236}">
                <a16:creationId xmlns:a16="http://schemas.microsoft.com/office/drawing/2014/main" id="{AAE658F8-9BAC-4E82-A378-F722A7279836}"/>
              </a:ext>
            </a:extLst>
          </p:cNvPr>
          <p:cNvSpPr>
            <a:spLocks noGrp="1"/>
          </p:cNvSpPr>
          <p:nvPr>
            <p:ph type="subTitle" idx="1"/>
          </p:nvPr>
        </p:nvSpPr>
        <p:spPr>
          <a:xfrm>
            <a:off x="1524000" y="4230688"/>
            <a:ext cx="9144000" cy="1655762"/>
          </a:xfrm>
        </p:spPr>
        <p:txBody>
          <a:bodyPr>
            <a:normAutofit lnSpcReduction="10000"/>
          </a:bodyPr>
          <a:lstStyle/>
          <a:p>
            <a:pPr algn="l"/>
            <a:r>
              <a:rPr lang="en-US" dirty="0"/>
              <a:t>Georgia State University Workshop on Law &amp; Linguistics</a:t>
            </a:r>
          </a:p>
          <a:p>
            <a:pPr algn="l"/>
            <a:r>
              <a:rPr lang="en-US" dirty="0"/>
              <a:t>Susan Navarro Smelcer</a:t>
            </a:r>
          </a:p>
          <a:p>
            <a:pPr algn="l"/>
            <a:endParaRPr lang="en-US" dirty="0"/>
          </a:p>
          <a:p>
            <a:pPr algn="l"/>
            <a:r>
              <a:rPr lang="en-US" dirty="0"/>
              <a:t>October 18, 2019</a:t>
            </a:r>
          </a:p>
          <a:p>
            <a:pPr algn="l"/>
            <a:endParaRPr lang="en-US" dirty="0"/>
          </a:p>
        </p:txBody>
      </p:sp>
    </p:spTree>
    <p:extLst>
      <p:ext uri="{BB962C8B-B14F-4D97-AF65-F5344CB8AC3E}">
        <p14:creationId xmlns:p14="http://schemas.microsoft.com/office/powerpoint/2010/main" val="4152822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3FE0-07F6-46E9-A558-EF56C1C96E79}"/>
              </a:ext>
            </a:extLst>
          </p:cNvPr>
          <p:cNvSpPr>
            <a:spLocks noGrp="1"/>
          </p:cNvSpPr>
          <p:nvPr>
            <p:ph type="title"/>
          </p:nvPr>
        </p:nvSpPr>
        <p:spPr/>
        <p:txBody>
          <a:bodyPr/>
          <a:lstStyle/>
          <a:p>
            <a:r>
              <a:rPr lang="en-US" dirty="0"/>
              <a:t>Roadmap	</a:t>
            </a:r>
          </a:p>
        </p:txBody>
      </p:sp>
      <p:sp>
        <p:nvSpPr>
          <p:cNvPr id="11" name="Content Placeholder 10">
            <a:extLst>
              <a:ext uri="{FF2B5EF4-FFF2-40B4-BE49-F238E27FC236}">
                <a16:creationId xmlns:a16="http://schemas.microsoft.com/office/drawing/2014/main" id="{E6257FEA-A923-4B0E-8A52-3796327EC4BB}"/>
              </a:ext>
            </a:extLst>
          </p:cNvPr>
          <p:cNvSpPr>
            <a:spLocks noGrp="1"/>
          </p:cNvSpPr>
          <p:nvPr>
            <p:ph idx="1"/>
          </p:nvPr>
        </p:nvSpPr>
        <p:spPr/>
        <p:txBody>
          <a:bodyPr/>
          <a:lstStyle/>
          <a:p>
            <a:r>
              <a:rPr lang="en-US" dirty="0"/>
              <a:t>Some thoughts on validity (or, legal writing is not English)</a:t>
            </a:r>
          </a:p>
          <a:p>
            <a:r>
              <a:rPr lang="en-US" dirty="0"/>
              <a:t>Yes, “case” is a shell word, but tell me more about “arising under” </a:t>
            </a:r>
          </a:p>
          <a:p>
            <a:r>
              <a:rPr lang="en-US" dirty="0"/>
              <a:t>“Case” + “arising under” = stable meaning? </a:t>
            </a:r>
          </a:p>
          <a:p>
            <a:endParaRPr lang="en-US" dirty="0"/>
          </a:p>
          <a:p>
            <a:endParaRPr lang="en-US" dirty="0"/>
          </a:p>
        </p:txBody>
      </p:sp>
    </p:spTree>
    <p:extLst>
      <p:ext uri="{BB962C8B-B14F-4D97-AF65-F5344CB8AC3E}">
        <p14:creationId xmlns:p14="http://schemas.microsoft.com/office/powerpoint/2010/main" val="677164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8B2B-FBDA-4273-9D11-3AD7635CEA5E}"/>
              </a:ext>
            </a:extLst>
          </p:cNvPr>
          <p:cNvSpPr>
            <a:spLocks noGrp="1"/>
          </p:cNvSpPr>
          <p:nvPr>
            <p:ph type="title"/>
          </p:nvPr>
        </p:nvSpPr>
        <p:spPr/>
        <p:txBody>
          <a:bodyPr/>
          <a:lstStyle/>
          <a:p>
            <a:r>
              <a:rPr lang="en-US" dirty="0"/>
              <a:t>Legal writing is not English . . . </a:t>
            </a:r>
          </a:p>
        </p:txBody>
      </p:sp>
      <p:sp>
        <p:nvSpPr>
          <p:cNvPr id="3" name="Content Placeholder 2">
            <a:extLst>
              <a:ext uri="{FF2B5EF4-FFF2-40B4-BE49-F238E27FC236}">
                <a16:creationId xmlns:a16="http://schemas.microsoft.com/office/drawing/2014/main" id="{F1DEBCF1-0CAD-4B7E-8913-60678EC8352F}"/>
              </a:ext>
            </a:extLst>
          </p:cNvPr>
          <p:cNvSpPr>
            <a:spLocks noGrp="1"/>
          </p:cNvSpPr>
          <p:nvPr>
            <p:ph idx="1"/>
          </p:nvPr>
        </p:nvSpPr>
        <p:spPr>
          <a:xfrm>
            <a:off x="838200" y="1825625"/>
            <a:ext cx="10515600" cy="929374"/>
          </a:xfrm>
        </p:spPr>
        <p:txBody>
          <a:bodyPr/>
          <a:lstStyle/>
          <a:p>
            <a:pPr marL="0" indent="0">
              <a:buNone/>
            </a:pPr>
            <a:r>
              <a:rPr lang="en-US" dirty="0">
                <a:solidFill>
                  <a:srgbClr val="FF0000"/>
                </a:solidFill>
              </a:rPr>
              <a:t>. . . and this could have implications for using COFEA to draw conclusions about the meaning of the word “case”</a:t>
            </a:r>
          </a:p>
        </p:txBody>
      </p:sp>
      <p:graphicFrame>
        <p:nvGraphicFramePr>
          <p:cNvPr id="7" name="Table 7">
            <a:extLst>
              <a:ext uri="{FF2B5EF4-FFF2-40B4-BE49-F238E27FC236}">
                <a16:creationId xmlns:a16="http://schemas.microsoft.com/office/drawing/2014/main" id="{461421E2-2A3D-4968-9B9F-53AB3F9E31EA}"/>
              </a:ext>
            </a:extLst>
          </p:cNvPr>
          <p:cNvGraphicFramePr>
            <a:graphicFrameLocks noGrp="1"/>
          </p:cNvGraphicFramePr>
          <p:nvPr>
            <p:extLst/>
          </p:nvPr>
        </p:nvGraphicFramePr>
        <p:xfrm>
          <a:off x="860322" y="3108961"/>
          <a:ext cx="10471356" cy="2412836"/>
        </p:xfrm>
        <a:graphic>
          <a:graphicData uri="http://schemas.openxmlformats.org/drawingml/2006/table">
            <a:tbl>
              <a:tblPr firstRow="1" bandRow="1">
                <a:tableStyleId>{69012ECD-51FC-41F1-AA8D-1B2483CD663E}</a:tableStyleId>
              </a:tblPr>
              <a:tblGrid>
                <a:gridCol w="5235678">
                  <a:extLst>
                    <a:ext uri="{9D8B030D-6E8A-4147-A177-3AD203B41FA5}">
                      <a16:colId xmlns:a16="http://schemas.microsoft.com/office/drawing/2014/main" val="1057041749"/>
                    </a:ext>
                  </a:extLst>
                </a:gridCol>
                <a:gridCol w="5235678">
                  <a:extLst>
                    <a:ext uri="{9D8B030D-6E8A-4147-A177-3AD203B41FA5}">
                      <a16:colId xmlns:a16="http://schemas.microsoft.com/office/drawing/2014/main" val="135708536"/>
                    </a:ext>
                  </a:extLst>
                </a:gridCol>
              </a:tblGrid>
              <a:tr h="566338">
                <a:tc>
                  <a:txBody>
                    <a:bodyPr/>
                    <a:lstStyle/>
                    <a:p>
                      <a:r>
                        <a:rPr lang="en-US" dirty="0"/>
                        <a:t>Letters and books written by ordinary people . . . </a:t>
                      </a:r>
                    </a:p>
                  </a:txBody>
                  <a:tcPr/>
                </a:tc>
                <a:tc>
                  <a:txBody>
                    <a:bodyPr/>
                    <a:lstStyle/>
                    <a:p>
                      <a:r>
                        <a:rPr lang="en-US" dirty="0"/>
                        <a:t>18</a:t>
                      </a:r>
                      <a:r>
                        <a:rPr lang="en-US" baseline="30000" dirty="0"/>
                        <a:t>th</a:t>
                      </a:r>
                      <a:r>
                        <a:rPr lang="en-US" dirty="0"/>
                        <a:t> judges’ opinions . . . </a:t>
                      </a:r>
                    </a:p>
                  </a:txBody>
                  <a:tcPr/>
                </a:tc>
                <a:extLst>
                  <a:ext uri="{0D108BD9-81ED-4DB2-BD59-A6C34878D82A}">
                    <a16:rowId xmlns:a16="http://schemas.microsoft.com/office/drawing/2014/main" val="217886916"/>
                  </a:ext>
                </a:extLst>
              </a:tr>
              <a:tr h="566338">
                <a:tc>
                  <a:txBody>
                    <a:bodyPr/>
                    <a:lstStyle/>
                    <a:p>
                      <a:r>
                        <a:rPr lang="en-US" dirty="0"/>
                        <a:t>Display a wide range of language and experiences</a:t>
                      </a:r>
                    </a:p>
                  </a:txBody>
                  <a:tcPr/>
                </a:tc>
                <a:tc>
                  <a:txBody>
                    <a:bodyPr/>
                    <a:lstStyle/>
                    <a:p>
                      <a:r>
                        <a:rPr lang="en-US" dirty="0"/>
                        <a:t>Resemble reading a very bad Jane Austen book but without any of emotional drama or angst</a:t>
                      </a:r>
                    </a:p>
                  </a:txBody>
                  <a:tcPr/>
                </a:tc>
                <a:extLst>
                  <a:ext uri="{0D108BD9-81ED-4DB2-BD59-A6C34878D82A}">
                    <a16:rowId xmlns:a16="http://schemas.microsoft.com/office/drawing/2014/main" val="2661310074"/>
                  </a:ext>
                </a:extLst>
              </a:tr>
              <a:tr h="566338">
                <a:tc>
                  <a:txBody>
                    <a:bodyPr/>
                    <a:lstStyle/>
                    <a:p>
                      <a:r>
                        <a:rPr lang="en-US" dirty="0"/>
                        <a:t>Express positive and negative emotions</a:t>
                      </a:r>
                    </a:p>
                  </a:txBody>
                  <a:tcPr/>
                </a:tc>
                <a:tc>
                  <a:txBody>
                    <a:bodyPr/>
                    <a:lstStyle/>
                    <a:p>
                      <a:r>
                        <a:rPr lang="en-US" dirty="0"/>
                        <a:t>Use otherwise innocuous words in weird ways </a:t>
                      </a:r>
                    </a:p>
                  </a:txBody>
                  <a:tcPr/>
                </a:tc>
                <a:extLst>
                  <a:ext uri="{0D108BD9-81ED-4DB2-BD59-A6C34878D82A}">
                    <a16:rowId xmlns:a16="http://schemas.microsoft.com/office/drawing/2014/main" val="2839716114"/>
                  </a:ext>
                </a:extLst>
              </a:tr>
              <a:tr h="566338">
                <a:tc>
                  <a:txBody>
                    <a:bodyPr/>
                    <a:lstStyle/>
                    <a:p>
                      <a:r>
                        <a:rPr lang="en-US" dirty="0"/>
                        <a:t>Are generally comprehensible to an average reader</a:t>
                      </a:r>
                    </a:p>
                  </a:txBody>
                  <a:tcPr/>
                </a:tc>
                <a:tc>
                  <a:txBody>
                    <a:bodyPr/>
                    <a:lstStyle/>
                    <a:p>
                      <a:r>
                        <a:rPr lang="en-US" dirty="0"/>
                        <a:t>Employ strange or difficult terms for otherwise straightforward concepts</a:t>
                      </a:r>
                    </a:p>
                  </a:txBody>
                  <a:tcPr/>
                </a:tc>
                <a:extLst>
                  <a:ext uri="{0D108BD9-81ED-4DB2-BD59-A6C34878D82A}">
                    <a16:rowId xmlns:a16="http://schemas.microsoft.com/office/drawing/2014/main" val="3658186064"/>
                  </a:ext>
                </a:extLst>
              </a:tr>
            </a:tbl>
          </a:graphicData>
        </a:graphic>
      </p:graphicFrame>
    </p:spTree>
    <p:extLst>
      <p:ext uri="{BB962C8B-B14F-4D97-AF65-F5344CB8AC3E}">
        <p14:creationId xmlns:p14="http://schemas.microsoft.com/office/powerpoint/2010/main" val="1563238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9BBB-1C35-4C5C-A190-91CD54D593DB}"/>
              </a:ext>
            </a:extLst>
          </p:cNvPr>
          <p:cNvSpPr>
            <a:spLocks noGrp="1"/>
          </p:cNvSpPr>
          <p:nvPr>
            <p:ph type="title"/>
          </p:nvPr>
        </p:nvSpPr>
        <p:spPr>
          <a:xfrm>
            <a:off x="1371600" y="66676"/>
            <a:ext cx="9601200" cy="1175098"/>
          </a:xfrm>
        </p:spPr>
        <p:txBody>
          <a:bodyPr>
            <a:normAutofit fontScale="90000"/>
          </a:bodyPr>
          <a:lstStyle/>
          <a:p>
            <a:r>
              <a:rPr lang="en-US" dirty="0"/>
              <a:t>Yes, “case” is a shell word, but tell me more about “arising under” </a:t>
            </a:r>
          </a:p>
        </p:txBody>
      </p:sp>
      <p:sp>
        <p:nvSpPr>
          <p:cNvPr id="4" name="Rectangle 3">
            <a:extLst>
              <a:ext uri="{FF2B5EF4-FFF2-40B4-BE49-F238E27FC236}">
                <a16:creationId xmlns:a16="http://schemas.microsoft.com/office/drawing/2014/main" id="{65040E31-D16D-4E0D-A252-8FD942F9CADB}"/>
              </a:ext>
            </a:extLst>
          </p:cNvPr>
          <p:cNvSpPr/>
          <p:nvPr/>
        </p:nvSpPr>
        <p:spPr>
          <a:xfrm>
            <a:off x="1038286" y="3190073"/>
            <a:ext cx="2637012" cy="209427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t>CASE!</a:t>
            </a:r>
          </a:p>
        </p:txBody>
      </p:sp>
      <p:cxnSp>
        <p:nvCxnSpPr>
          <p:cNvPr id="6" name="Straight Arrow Connector 5">
            <a:extLst>
              <a:ext uri="{FF2B5EF4-FFF2-40B4-BE49-F238E27FC236}">
                <a16:creationId xmlns:a16="http://schemas.microsoft.com/office/drawing/2014/main" id="{6A474EA0-D0D2-441D-B742-69C7565B1BA0}"/>
              </a:ext>
            </a:extLst>
          </p:cNvPr>
          <p:cNvCxnSpPr>
            <a:stCxn id="4" idx="3"/>
          </p:cNvCxnSpPr>
          <p:nvPr/>
        </p:nvCxnSpPr>
        <p:spPr>
          <a:xfrm flipV="1">
            <a:off x="3675298" y="2654708"/>
            <a:ext cx="2465930" cy="1582501"/>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65679C0-A496-46A2-9A8C-BDA0DC194B05}"/>
              </a:ext>
            </a:extLst>
          </p:cNvPr>
          <p:cNvCxnSpPr>
            <a:cxnSpLocks/>
            <a:stCxn id="4" idx="3"/>
          </p:cNvCxnSpPr>
          <p:nvPr/>
        </p:nvCxnSpPr>
        <p:spPr>
          <a:xfrm>
            <a:off x="3675298" y="4237209"/>
            <a:ext cx="2353843" cy="1461566"/>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680B38A-A018-4E7E-B837-1A0D9DC2A79E}"/>
              </a:ext>
            </a:extLst>
          </p:cNvPr>
          <p:cNvSpPr/>
          <p:nvPr/>
        </p:nvSpPr>
        <p:spPr>
          <a:xfrm>
            <a:off x="6141228" y="1607572"/>
            <a:ext cx="2637012" cy="209427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Instance</a:t>
            </a:r>
          </a:p>
          <a:p>
            <a:pPr algn="ctr"/>
            <a:r>
              <a:rPr lang="en-US" sz="4000" dirty="0"/>
              <a:t>Occurrence</a:t>
            </a:r>
          </a:p>
        </p:txBody>
      </p:sp>
      <p:sp>
        <p:nvSpPr>
          <p:cNvPr id="11" name="TextBox 10">
            <a:extLst>
              <a:ext uri="{FF2B5EF4-FFF2-40B4-BE49-F238E27FC236}">
                <a16:creationId xmlns:a16="http://schemas.microsoft.com/office/drawing/2014/main" id="{DC876009-0F6F-4AA4-BE9C-7007874D3C38}"/>
              </a:ext>
            </a:extLst>
          </p:cNvPr>
          <p:cNvSpPr txBox="1"/>
          <p:nvPr/>
        </p:nvSpPr>
        <p:spPr>
          <a:xfrm>
            <a:off x="8908026" y="1495937"/>
            <a:ext cx="2719603" cy="2400657"/>
          </a:xfrm>
          <a:prstGeom prst="rect">
            <a:avLst/>
          </a:prstGeom>
          <a:noFill/>
        </p:spPr>
        <p:txBody>
          <a:bodyPr wrap="square" rtlCol="0">
            <a:spAutoFit/>
          </a:bodyPr>
          <a:lstStyle/>
          <a:p>
            <a:r>
              <a:rPr lang="en-US" sz="3000" dirty="0"/>
              <a:t>(One of a list)</a:t>
            </a:r>
          </a:p>
          <a:p>
            <a:r>
              <a:rPr lang="en-US" sz="3000" dirty="0"/>
              <a:t>“All cases of” </a:t>
            </a:r>
          </a:p>
          <a:p>
            <a:r>
              <a:rPr lang="en-US" sz="3000" dirty="0"/>
              <a:t>“In the case of”</a:t>
            </a:r>
          </a:p>
          <a:p>
            <a:r>
              <a:rPr lang="en-US" sz="3000" dirty="0"/>
              <a:t>“In case of”</a:t>
            </a:r>
          </a:p>
          <a:p>
            <a:r>
              <a:rPr lang="en-US" sz="3000" dirty="0"/>
              <a:t>“The case of” </a:t>
            </a:r>
          </a:p>
        </p:txBody>
      </p:sp>
      <p:sp>
        <p:nvSpPr>
          <p:cNvPr id="12" name="Rectangle 11">
            <a:extLst>
              <a:ext uri="{FF2B5EF4-FFF2-40B4-BE49-F238E27FC236}">
                <a16:creationId xmlns:a16="http://schemas.microsoft.com/office/drawing/2014/main" id="{E0215196-AECA-4999-B98E-CF096380BCD1}"/>
              </a:ext>
            </a:extLst>
          </p:cNvPr>
          <p:cNvSpPr/>
          <p:nvPr/>
        </p:nvSpPr>
        <p:spPr>
          <a:xfrm>
            <a:off x="6096000" y="4491373"/>
            <a:ext cx="2637012" cy="209427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a:t>
            </a:r>
          </a:p>
        </p:txBody>
      </p:sp>
      <p:sp>
        <p:nvSpPr>
          <p:cNvPr id="13" name="TextBox 12">
            <a:extLst>
              <a:ext uri="{FF2B5EF4-FFF2-40B4-BE49-F238E27FC236}">
                <a16:creationId xmlns:a16="http://schemas.microsoft.com/office/drawing/2014/main" id="{635430F8-15C7-4CA9-89CC-B55FF20E6B3D}"/>
              </a:ext>
            </a:extLst>
          </p:cNvPr>
          <p:cNvSpPr txBox="1"/>
          <p:nvPr/>
        </p:nvSpPr>
        <p:spPr>
          <a:xfrm>
            <a:off x="8908025" y="5144777"/>
            <a:ext cx="2719603" cy="553998"/>
          </a:xfrm>
          <a:prstGeom prst="rect">
            <a:avLst/>
          </a:prstGeom>
          <a:noFill/>
        </p:spPr>
        <p:txBody>
          <a:bodyPr wrap="square" rtlCol="0">
            <a:spAutoFit/>
          </a:bodyPr>
          <a:lstStyle/>
          <a:p>
            <a:r>
              <a:rPr lang="en-US" sz="3000" dirty="0"/>
              <a:t>“Arising under”</a:t>
            </a:r>
          </a:p>
        </p:txBody>
      </p:sp>
    </p:spTree>
    <p:extLst>
      <p:ext uri="{BB962C8B-B14F-4D97-AF65-F5344CB8AC3E}">
        <p14:creationId xmlns:p14="http://schemas.microsoft.com/office/powerpoint/2010/main" val="2703548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34A1-925D-4978-8A59-A29A6E3CD87B}"/>
              </a:ext>
            </a:extLst>
          </p:cNvPr>
          <p:cNvSpPr>
            <a:spLocks noGrp="1"/>
          </p:cNvSpPr>
          <p:nvPr>
            <p:ph type="title"/>
          </p:nvPr>
        </p:nvSpPr>
        <p:spPr>
          <a:xfrm>
            <a:off x="1371600" y="104776"/>
            <a:ext cx="9601200" cy="742949"/>
          </a:xfrm>
        </p:spPr>
        <p:txBody>
          <a:bodyPr>
            <a:normAutofit fontScale="90000"/>
          </a:bodyPr>
          <a:lstStyle/>
          <a:p>
            <a:r>
              <a:rPr lang="en-US" dirty="0"/>
              <a:t>“Case” + “arising under” = stable meaning</a:t>
            </a:r>
          </a:p>
        </p:txBody>
      </p:sp>
      <p:sp>
        <p:nvSpPr>
          <p:cNvPr id="3" name="Content Placeholder 2">
            <a:extLst>
              <a:ext uri="{FF2B5EF4-FFF2-40B4-BE49-F238E27FC236}">
                <a16:creationId xmlns:a16="http://schemas.microsoft.com/office/drawing/2014/main" id="{F2327455-ECE3-43CB-AD7F-5CE6F0C2CF1E}"/>
              </a:ext>
            </a:extLst>
          </p:cNvPr>
          <p:cNvSpPr>
            <a:spLocks noGrp="1"/>
          </p:cNvSpPr>
          <p:nvPr>
            <p:ph idx="1"/>
          </p:nvPr>
        </p:nvSpPr>
        <p:spPr>
          <a:xfrm>
            <a:off x="838200" y="1567528"/>
            <a:ext cx="10515600" cy="1861472"/>
          </a:xfrm>
        </p:spPr>
        <p:txBody>
          <a:bodyPr>
            <a:normAutofit/>
          </a:bodyPr>
          <a:lstStyle/>
          <a:p>
            <a:r>
              <a:rPr lang="en-US" dirty="0"/>
              <a:t>“Arising under” as a specialized legal term that gives “case” a stable adversarial meaning within notions of traditional judicial power or activities (maybe?)</a:t>
            </a:r>
          </a:p>
          <a:p>
            <a:r>
              <a:rPr lang="en-US" dirty="0"/>
              <a:t>Based on the description in the paper and related data, “arising under” </a:t>
            </a:r>
            <a:r>
              <a:rPr lang="en-US" b="1" dirty="0"/>
              <a:t>ONLY </a:t>
            </a:r>
            <a:r>
              <a:rPr lang="en-US" dirty="0"/>
              <a:t>occurs in connection with legal analysis, even when not directly related to interpretation of Article III:</a:t>
            </a:r>
          </a:p>
          <a:p>
            <a:endParaRPr lang="en-US" dirty="0"/>
          </a:p>
        </p:txBody>
      </p:sp>
      <p:sp>
        <p:nvSpPr>
          <p:cNvPr id="20" name="Rectangle 19">
            <a:extLst>
              <a:ext uri="{FF2B5EF4-FFF2-40B4-BE49-F238E27FC236}">
                <a16:creationId xmlns:a16="http://schemas.microsoft.com/office/drawing/2014/main" id="{569AD665-8EDD-4E68-90E1-F535E075F11C}"/>
              </a:ext>
            </a:extLst>
          </p:cNvPr>
          <p:cNvSpPr/>
          <p:nvPr/>
        </p:nvSpPr>
        <p:spPr>
          <a:xfrm>
            <a:off x="1092311" y="3541983"/>
            <a:ext cx="4568066" cy="2308324"/>
          </a:xfrm>
          <a:prstGeom prst="rect">
            <a:avLst/>
          </a:prstGeom>
        </p:spPr>
        <p:txBody>
          <a:bodyPr wrap="square">
            <a:spAutoFit/>
          </a:bodyPr>
          <a:lstStyle/>
          <a:p>
            <a:r>
              <a:rPr lang="en-US" b="1" dirty="0"/>
              <a:t>1 U.S. 229: </a:t>
            </a:r>
            <a:r>
              <a:rPr lang="en-US" dirty="0"/>
              <a:t>"He then contended, that from general principles, from positive authorities, </a:t>
            </a:r>
            <a:r>
              <a:rPr lang="en-US" b="1" dirty="0"/>
              <a:t>arising under the bankrupt laws of different countries,</a:t>
            </a:r>
            <a:r>
              <a:rPr lang="en-US" dirty="0"/>
              <a:t> from the reason of the thing, and from the mischievous consequences of a contrary position, the discharge of the Defendant in one state, ought to be sufficient to discharge him in every state . . ."</a:t>
            </a:r>
          </a:p>
        </p:txBody>
      </p:sp>
      <p:sp>
        <p:nvSpPr>
          <p:cNvPr id="21" name="Rectangle 20">
            <a:extLst>
              <a:ext uri="{FF2B5EF4-FFF2-40B4-BE49-F238E27FC236}">
                <a16:creationId xmlns:a16="http://schemas.microsoft.com/office/drawing/2014/main" id="{EF593E44-E234-4190-9425-FD72C52DB1BA}"/>
              </a:ext>
            </a:extLst>
          </p:cNvPr>
          <p:cNvSpPr/>
          <p:nvPr/>
        </p:nvSpPr>
        <p:spPr>
          <a:xfrm>
            <a:off x="5722086" y="3541983"/>
            <a:ext cx="6096000" cy="2862322"/>
          </a:xfrm>
          <a:prstGeom prst="rect">
            <a:avLst/>
          </a:prstGeom>
        </p:spPr>
        <p:txBody>
          <a:bodyPr>
            <a:spAutoFit/>
          </a:bodyPr>
          <a:lstStyle/>
          <a:p>
            <a:r>
              <a:rPr lang="en-US" b="1" dirty="0"/>
              <a:t>4 U.S. 47: </a:t>
            </a:r>
            <a:r>
              <a:rPr lang="en-US" dirty="0"/>
              <a:t>The act of assembly, when it provides a further remedy for the </a:t>
            </a:r>
            <a:r>
              <a:rPr lang="en-US" dirty="0" err="1"/>
              <a:t>indorsee</a:t>
            </a:r>
            <a:r>
              <a:rPr lang="en-US" dirty="0"/>
              <a:t>, implies and </a:t>
            </a:r>
            <a:r>
              <a:rPr lang="en-US" dirty="0" err="1"/>
              <a:t>recognises</a:t>
            </a:r>
            <a:r>
              <a:rPr lang="en-US" dirty="0"/>
              <a:t> the law to be so. </a:t>
            </a:r>
            <a:r>
              <a:rPr lang="en-US" b="1" dirty="0"/>
              <a:t>At common law, a promissory note could not be declared on; all the declarations on record upon promissory notes, state the liability as arising under the statute of Anne; and the distinction in this particular has been repeatedly </a:t>
            </a:r>
            <a:r>
              <a:rPr lang="en-US" b="1" dirty="0" err="1"/>
              <a:t>recognised</a:t>
            </a:r>
            <a:r>
              <a:rPr lang="en-US" b="1" dirty="0"/>
              <a:t> by our Courts.</a:t>
            </a:r>
            <a:r>
              <a:rPr lang="en-US" dirty="0"/>
              <a:t> . . . The act of assembly, indeed, cannot refer to notes delivered and put in circulation out of Pennsylvania; and surely, </a:t>
            </a:r>
            <a:r>
              <a:rPr lang="en-US" b="1" dirty="0"/>
              <a:t>the objection arising under our local law,</a:t>
            </a:r>
            <a:r>
              <a:rPr lang="en-US" dirty="0"/>
              <a:t> ought not to proceed from the plaintiff in the attachment . . .</a:t>
            </a:r>
          </a:p>
        </p:txBody>
      </p:sp>
    </p:spTree>
    <p:extLst>
      <p:ext uri="{BB962C8B-B14F-4D97-AF65-F5344CB8AC3E}">
        <p14:creationId xmlns:p14="http://schemas.microsoft.com/office/powerpoint/2010/main" val="165648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64A2-6260-4A2A-904A-01162A50376E}"/>
              </a:ext>
            </a:extLst>
          </p:cNvPr>
          <p:cNvSpPr>
            <a:spLocks noGrp="1"/>
          </p:cNvSpPr>
          <p:nvPr>
            <p:ph type="title"/>
          </p:nvPr>
        </p:nvSpPr>
        <p:spPr/>
        <p:txBody>
          <a:bodyPr/>
          <a:lstStyle/>
          <a:p>
            <a:r>
              <a:rPr lang="en-US" dirty="0"/>
              <a:t>What just happened? </a:t>
            </a:r>
          </a:p>
        </p:txBody>
      </p:sp>
      <p:graphicFrame>
        <p:nvGraphicFramePr>
          <p:cNvPr id="4" name="Content Placeholder 3">
            <a:extLst>
              <a:ext uri="{FF2B5EF4-FFF2-40B4-BE49-F238E27FC236}">
                <a16:creationId xmlns:a16="http://schemas.microsoft.com/office/drawing/2014/main" id="{C9CBD5FF-6EE1-4C1E-85D9-77CC7C097F7D}"/>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037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1925"/>
            <a:ext cx="9601200" cy="923925"/>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In re Trump, 928 F.3d 360 (4</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Cir. 2019) </a:t>
            </a:r>
            <a:endParaRPr lang="en-US" dirty="0"/>
          </a:p>
        </p:txBody>
      </p:sp>
      <p:sp>
        <p:nvSpPr>
          <p:cNvPr id="3" name="Content Placeholder 2"/>
          <p:cNvSpPr>
            <a:spLocks noGrp="1"/>
          </p:cNvSpPr>
          <p:nvPr>
            <p:ph idx="1"/>
          </p:nvPr>
        </p:nvSpPr>
        <p:spPr>
          <a:xfrm>
            <a:off x="1371600" y="895350"/>
            <a:ext cx="9601200" cy="5543550"/>
          </a:xfrm>
        </p:spPr>
        <p:txBody>
          <a:bodyPr>
            <a:normAutofit/>
          </a:bodyPr>
          <a:lstStyle/>
          <a:p>
            <a:r>
              <a:rPr lang="en-US" dirty="0" smtClean="0"/>
              <a:t>Emoluments lawsuit brought by State of Maryland and District of Columbia against President Trump in his official capacity</a:t>
            </a:r>
          </a:p>
          <a:p>
            <a:r>
              <a:rPr lang="en-US" dirty="0" smtClean="0"/>
              <a:t>Plaintiffs </a:t>
            </a:r>
            <a:r>
              <a:rPr lang="en-US" dirty="0"/>
              <a:t>failed to show “concrete and particularized injury” that was different than the alleged harm suffered by all citizens if the President is corrupted by receipt of foreign payments</a:t>
            </a:r>
          </a:p>
          <a:p>
            <a:r>
              <a:rPr lang="en-US" dirty="0" smtClean="0"/>
              <a:t>“</a:t>
            </a:r>
            <a:r>
              <a:rPr lang="en-US" dirty="0"/>
              <a:t>the District and Maryland’s interest in constitutional governance is no more than a generalized grievance, insufficient to amount to a case or controversy within the meaning of Article </a:t>
            </a:r>
            <a:r>
              <a:rPr lang="en-US" dirty="0" smtClean="0"/>
              <a:t>III”</a:t>
            </a:r>
          </a:p>
          <a:p>
            <a:r>
              <a:rPr lang="en-US" dirty="0"/>
              <a:t>Responding to the argument that if the District of Columbia and Maryland “could not obtain judicial review of [the President’s] action, then as a practical matter no one can,” </a:t>
            </a:r>
            <a:endParaRPr lang="en-US" dirty="0" smtClean="0"/>
          </a:p>
          <a:p>
            <a:r>
              <a:rPr lang="en-US" dirty="0" smtClean="0"/>
              <a:t>the </a:t>
            </a:r>
            <a:r>
              <a:rPr lang="en-US" dirty="0"/>
              <a:t>Fourth Circuit cited the answer provided in a 1974 Supreme Court decision: </a:t>
            </a:r>
            <a:endParaRPr lang="en-US" dirty="0" smtClean="0"/>
          </a:p>
          <a:p>
            <a:r>
              <a:rPr lang="en-US" dirty="0" smtClean="0"/>
              <a:t>“</a:t>
            </a:r>
            <a:r>
              <a:rPr lang="en-US" dirty="0"/>
              <a:t>The assumption that if [plaintiffs] have no standing to sue, no one would have standing, is not a reason to find </a:t>
            </a:r>
            <a:r>
              <a:rPr lang="en-US" dirty="0" smtClean="0"/>
              <a:t>standing”</a:t>
            </a:r>
            <a:endParaRPr lang="en-US" dirty="0"/>
          </a:p>
        </p:txBody>
      </p:sp>
    </p:spTree>
    <p:extLst>
      <p:ext uri="{BB962C8B-B14F-4D97-AF65-F5344CB8AC3E}">
        <p14:creationId xmlns:p14="http://schemas.microsoft.com/office/powerpoint/2010/main" val="4176523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2D0C-7B00-452B-9D2F-9284E3809533}"/>
              </a:ext>
            </a:extLst>
          </p:cNvPr>
          <p:cNvSpPr>
            <a:spLocks noGrp="1"/>
          </p:cNvSpPr>
          <p:nvPr>
            <p:ph type="title"/>
          </p:nvPr>
        </p:nvSpPr>
        <p:spPr/>
        <p:txBody>
          <a:bodyPr/>
          <a:lstStyle/>
          <a:p>
            <a:r>
              <a:rPr lang="en-US" dirty="0"/>
              <a:t>Open discussion &amp; Questions</a:t>
            </a:r>
          </a:p>
        </p:txBody>
      </p:sp>
      <p:sp>
        <p:nvSpPr>
          <p:cNvPr id="3" name="Text Placeholder 2">
            <a:extLst>
              <a:ext uri="{FF2B5EF4-FFF2-40B4-BE49-F238E27FC236}">
                <a16:creationId xmlns:a16="http://schemas.microsoft.com/office/drawing/2014/main" id="{6DCC43E3-7270-4BF4-AD62-A397E10A757E}"/>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29398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1F96E2-6178-44CC-88B5-655CB4E5E41E}"/>
              </a:ext>
            </a:extLst>
          </p:cNvPr>
          <p:cNvSpPr>
            <a:spLocks noGrp="1"/>
          </p:cNvSpPr>
          <p:nvPr>
            <p:ph type="title"/>
          </p:nvPr>
        </p:nvSpPr>
        <p:spPr>
          <a:xfrm>
            <a:off x="1371600" y="685800"/>
            <a:ext cx="9601200" cy="1485900"/>
          </a:xfrm>
        </p:spPr>
        <p:txBody>
          <a:bodyPr>
            <a:normAutofit/>
          </a:bodyPr>
          <a:lstStyle/>
          <a:p>
            <a:r>
              <a:rPr lang="en-US" dirty="0"/>
              <a:t>Original Research Questions: </a:t>
            </a:r>
            <a:br>
              <a:rPr lang="en-US" dirty="0"/>
            </a:br>
            <a:r>
              <a:rPr lang="en-US" dirty="0"/>
              <a:t>Judicial Power Seminar Spring 2019</a:t>
            </a:r>
          </a:p>
        </p:txBody>
      </p:sp>
      <p:graphicFrame>
        <p:nvGraphicFramePr>
          <p:cNvPr id="7" name="Content Placeholder 4">
            <a:extLst>
              <a:ext uri="{FF2B5EF4-FFF2-40B4-BE49-F238E27FC236}">
                <a16:creationId xmlns:a16="http://schemas.microsoft.com/office/drawing/2014/main" id="{C93FA152-EF5C-4FB6-8B73-3539DD98381A}"/>
              </a:ext>
            </a:extLst>
          </p:cNvPr>
          <p:cNvGraphicFramePr>
            <a:graphicFrameLocks noGrp="1"/>
          </p:cNvGraphicFramePr>
          <p:nvPr>
            <p:ph idx="1"/>
            <p:extLst>
              <p:ext uri="{D42A27DB-BD31-4B8C-83A1-F6EECF244321}">
                <p14:modId xmlns:p14="http://schemas.microsoft.com/office/powerpoint/2010/main" val="1502820061"/>
              </p:ext>
            </p:extLst>
          </p:nvPr>
        </p:nvGraphicFramePr>
        <p:xfrm>
          <a:off x="1371600" y="2286000"/>
          <a:ext cx="99568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5625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E3C58-2D36-4D13-9B97-E9B85FE9BBD8}"/>
              </a:ext>
            </a:extLst>
          </p:cNvPr>
          <p:cNvSpPr>
            <a:spLocks noGrp="1"/>
          </p:cNvSpPr>
          <p:nvPr>
            <p:ph type="title"/>
          </p:nvPr>
        </p:nvSpPr>
        <p:spPr>
          <a:xfrm>
            <a:off x="643467" y="685800"/>
            <a:ext cx="10905066" cy="1485900"/>
          </a:xfrm>
          <a:noFill/>
        </p:spPr>
        <p:txBody>
          <a:bodyPr>
            <a:normAutofit/>
          </a:bodyPr>
          <a:lstStyle/>
          <a:p>
            <a:pPr algn="ctr"/>
            <a:r>
              <a:rPr lang="en-US" dirty="0"/>
              <a:t>Why is original meaning of ‘case’ relevant? </a:t>
            </a:r>
          </a:p>
        </p:txBody>
      </p:sp>
      <p:graphicFrame>
        <p:nvGraphicFramePr>
          <p:cNvPr id="5" name="Content Placeholder 2">
            <a:extLst>
              <a:ext uri="{FF2B5EF4-FFF2-40B4-BE49-F238E27FC236}">
                <a16:creationId xmlns:a16="http://schemas.microsoft.com/office/drawing/2014/main" id="{6970C7E0-8E55-45C1-9075-A66482C21829}"/>
              </a:ext>
            </a:extLst>
          </p:cNvPr>
          <p:cNvGraphicFramePr>
            <a:graphicFrameLocks noGrp="1"/>
          </p:cNvGraphicFramePr>
          <p:nvPr>
            <p:ph idx="1"/>
            <p:extLst>
              <p:ext uri="{D42A27DB-BD31-4B8C-83A1-F6EECF244321}">
                <p14:modId xmlns:p14="http://schemas.microsoft.com/office/powerpoint/2010/main" val="16828539"/>
              </p:ext>
            </p:extLst>
          </p:nvPr>
        </p:nvGraphicFramePr>
        <p:xfrm>
          <a:off x="774846" y="1717040"/>
          <a:ext cx="10642308" cy="4180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828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1F96E2-6178-44CC-88B5-655CB4E5E41E}"/>
              </a:ext>
            </a:extLst>
          </p:cNvPr>
          <p:cNvSpPr>
            <a:spLocks noGrp="1"/>
          </p:cNvSpPr>
          <p:nvPr>
            <p:ph type="title"/>
          </p:nvPr>
        </p:nvSpPr>
        <p:spPr>
          <a:xfrm>
            <a:off x="759229" y="5396345"/>
            <a:ext cx="11388435" cy="2451847"/>
          </a:xfrm>
        </p:spPr>
        <p:txBody>
          <a:bodyPr>
            <a:normAutofit/>
          </a:bodyPr>
          <a:lstStyle/>
          <a:p>
            <a:pPr lvl="1" algn="ctr"/>
            <a:r>
              <a:rPr lang="en-US" dirty="0"/>
              <a:t/>
            </a:r>
            <a:br>
              <a:rPr lang="en-US" dirty="0"/>
            </a:br>
            <a:r>
              <a:rPr lang="en-US" dirty="0"/>
              <a:t/>
            </a:r>
            <a:br>
              <a:rPr lang="en-US" dirty="0"/>
            </a:br>
            <a:endParaRPr lang="en-US" dirty="0"/>
          </a:p>
        </p:txBody>
      </p:sp>
      <p:graphicFrame>
        <p:nvGraphicFramePr>
          <p:cNvPr id="5" name="Diagram 4">
            <a:extLst>
              <a:ext uri="{FF2B5EF4-FFF2-40B4-BE49-F238E27FC236}">
                <a16:creationId xmlns:a16="http://schemas.microsoft.com/office/drawing/2014/main" id="{3FEA483C-3C59-4EE2-B532-B465E5E57F3B}"/>
              </a:ext>
            </a:extLst>
          </p:cNvPr>
          <p:cNvGraphicFramePr/>
          <p:nvPr>
            <p:extLst>
              <p:ext uri="{D42A27DB-BD31-4B8C-83A1-F6EECF244321}">
                <p14:modId xmlns:p14="http://schemas.microsoft.com/office/powerpoint/2010/main" val="2216522045"/>
              </p:ext>
            </p:extLst>
          </p:nvPr>
        </p:nvGraphicFramePr>
        <p:xfrm>
          <a:off x="2032000" y="19319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AABCF16-5598-4719-98BB-5134A32A9638}"/>
              </a:ext>
            </a:extLst>
          </p:cNvPr>
          <p:cNvSpPr txBox="1"/>
          <p:nvPr/>
        </p:nvSpPr>
        <p:spPr>
          <a:xfrm>
            <a:off x="7075918" y="1659285"/>
            <a:ext cx="451123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Standing Doctrine is back in legal scholarship</a:t>
            </a:r>
          </a:p>
          <a:p>
            <a:pPr marL="285750" indent="-285750">
              <a:buFont typeface="Arial" panose="020B0604020202020204" pitchFamily="34" charset="0"/>
              <a:buChar char="•"/>
            </a:pPr>
            <a:r>
              <a:rPr lang="en-US" sz="2800" dirty="0"/>
              <a:t>Data breach cases are pushing the limits on what is considered a harm or injury</a:t>
            </a:r>
          </a:p>
          <a:p>
            <a:pPr marL="285750" indent="-285750">
              <a:buFont typeface="Arial" panose="020B0604020202020204" pitchFamily="34" charset="0"/>
              <a:buChar char="•"/>
            </a:pPr>
            <a:r>
              <a:rPr lang="en-US" sz="2800" dirty="0"/>
              <a:t>Access to Justice issue</a:t>
            </a:r>
          </a:p>
          <a:p>
            <a:endParaRPr lang="en-US" sz="2800" dirty="0"/>
          </a:p>
        </p:txBody>
      </p:sp>
    </p:spTree>
    <p:extLst>
      <p:ext uri="{BB962C8B-B14F-4D97-AF65-F5344CB8AC3E}">
        <p14:creationId xmlns:p14="http://schemas.microsoft.com/office/powerpoint/2010/main" val="1140241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79F2-FD0C-4DDE-9FB8-28C9DAAD046B}"/>
              </a:ext>
            </a:extLst>
          </p:cNvPr>
          <p:cNvSpPr>
            <a:spLocks noGrp="1"/>
          </p:cNvSpPr>
          <p:nvPr>
            <p:ph type="title"/>
          </p:nvPr>
        </p:nvSpPr>
        <p:spPr/>
        <p:txBody>
          <a:bodyPr>
            <a:normAutofit fontScale="90000"/>
          </a:bodyPr>
          <a:lstStyle/>
          <a:p>
            <a:r>
              <a:rPr lang="en-US" dirty="0"/>
              <a:t>“Such other” Research Design &amp; Results</a:t>
            </a:r>
            <a:br>
              <a:rPr lang="en-US" dirty="0"/>
            </a:br>
            <a:endParaRPr lang="en-US" dirty="0"/>
          </a:p>
        </p:txBody>
      </p:sp>
    </p:spTree>
    <p:extLst>
      <p:ext uri="{BB962C8B-B14F-4D97-AF65-F5344CB8AC3E}">
        <p14:creationId xmlns:p14="http://schemas.microsoft.com/office/powerpoint/2010/main" val="2292451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3ECD-EB28-4110-99CE-11BDDEB8F64A}"/>
              </a:ext>
            </a:extLst>
          </p:cNvPr>
          <p:cNvSpPr>
            <a:spLocks noGrp="1"/>
          </p:cNvSpPr>
          <p:nvPr>
            <p:ph type="title"/>
          </p:nvPr>
        </p:nvSpPr>
        <p:spPr>
          <a:xfrm>
            <a:off x="6942296" y="678657"/>
            <a:ext cx="3855720" cy="2157884"/>
          </a:xfrm>
        </p:spPr>
        <p:txBody>
          <a:bodyPr/>
          <a:lstStyle/>
          <a:p>
            <a:r>
              <a:rPr lang="en-US" dirty="0"/>
              <a:t>Motivation</a:t>
            </a:r>
          </a:p>
        </p:txBody>
      </p:sp>
      <p:sp>
        <p:nvSpPr>
          <p:cNvPr id="3" name="Content Placeholder 2">
            <a:extLst>
              <a:ext uri="{FF2B5EF4-FFF2-40B4-BE49-F238E27FC236}">
                <a16:creationId xmlns:a16="http://schemas.microsoft.com/office/drawing/2014/main" id="{C1D17501-1013-4B36-8D62-DE570CC1814E}"/>
              </a:ext>
            </a:extLst>
          </p:cNvPr>
          <p:cNvSpPr>
            <a:spLocks noGrp="1"/>
          </p:cNvSpPr>
          <p:nvPr>
            <p:ph idx="1"/>
          </p:nvPr>
        </p:nvSpPr>
        <p:spPr>
          <a:xfrm>
            <a:off x="6372225" y="2407915"/>
            <a:ext cx="4995863" cy="5643562"/>
          </a:xfrm>
        </p:spPr>
        <p:txBody>
          <a:bodyPr>
            <a:normAutofit/>
          </a:bodyPr>
          <a:lstStyle/>
          <a:p>
            <a:r>
              <a:rPr lang="en-US" sz="3200" dirty="0"/>
              <a:t>What does this excerpt suggest about the meaning of “case” as we see it used in relation to “questions”?</a:t>
            </a:r>
          </a:p>
          <a:p>
            <a:pPr lvl="1"/>
            <a:endParaRPr lang="en-US" sz="4400" dirty="0"/>
          </a:p>
          <a:p>
            <a:endParaRPr lang="en-US" sz="4400" dirty="0"/>
          </a:p>
        </p:txBody>
      </p:sp>
      <p:sp>
        <p:nvSpPr>
          <p:cNvPr id="4" name="Rectangle 3">
            <a:extLst>
              <a:ext uri="{FF2B5EF4-FFF2-40B4-BE49-F238E27FC236}">
                <a16:creationId xmlns:a16="http://schemas.microsoft.com/office/drawing/2014/main" id="{6669079F-2CEE-400E-A2A5-F9E8A5066703}"/>
              </a:ext>
            </a:extLst>
          </p:cNvPr>
          <p:cNvSpPr/>
          <p:nvPr/>
        </p:nvSpPr>
        <p:spPr>
          <a:xfrm>
            <a:off x="823912" y="1214438"/>
            <a:ext cx="3373755" cy="4401205"/>
          </a:xfrm>
          <a:prstGeom prst="rect">
            <a:avLst/>
          </a:prstGeom>
        </p:spPr>
        <p:txBody>
          <a:bodyPr wrap="square">
            <a:spAutoFit/>
          </a:bodyPr>
          <a:lstStyle/>
          <a:p>
            <a:r>
              <a:rPr lang="en-US" sz="2800" dirty="0"/>
              <a:t>“the jurisdiction of the national Judiciary shall extend to cases arising under laws passed by the general Legislature, and to such other questions as involve the National peace and harmony”</a:t>
            </a:r>
          </a:p>
        </p:txBody>
      </p:sp>
    </p:spTree>
    <p:extLst>
      <p:ext uri="{BB962C8B-B14F-4D97-AF65-F5344CB8AC3E}">
        <p14:creationId xmlns:p14="http://schemas.microsoft.com/office/powerpoint/2010/main" val="3326300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E1665A6-74DB-4F44-A6EF-F01205E871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1424B-E0FB-4ADC-9A05-63684F2F2D28}"/>
              </a:ext>
            </a:extLst>
          </p:cNvPr>
          <p:cNvSpPr>
            <a:spLocks noGrp="1"/>
          </p:cNvSpPr>
          <p:nvPr>
            <p:ph type="title"/>
          </p:nvPr>
        </p:nvSpPr>
        <p:spPr>
          <a:xfrm>
            <a:off x="643467" y="685800"/>
            <a:ext cx="10905066" cy="1485900"/>
          </a:xfrm>
          <a:noFill/>
        </p:spPr>
        <p:txBody>
          <a:bodyPr>
            <a:normAutofit/>
          </a:bodyPr>
          <a:lstStyle/>
          <a:p>
            <a:pPr algn="ctr"/>
            <a:r>
              <a:rPr lang="en-US" sz="4400"/>
              <a:t>Methodology</a:t>
            </a:r>
          </a:p>
        </p:txBody>
      </p:sp>
      <p:graphicFrame>
        <p:nvGraphicFramePr>
          <p:cNvPr id="5" name="Content Placeholder 2">
            <a:extLst>
              <a:ext uri="{FF2B5EF4-FFF2-40B4-BE49-F238E27FC236}">
                <a16:creationId xmlns:a16="http://schemas.microsoft.com/office/drawing/2014/main" id="{09F6C940-7DA0-40FA-B0BD-D70CEA14398F}"/>
              </a:ext>
            </a:extLst>
          </p:cNvPr>
          <p:cNvGraphicFramePr>
            <a:graphicFrameLocks noGrp="1"/>
          </p:cNvGraphicFramePr>
          <p:nvPr>
            <p:ph idx="1"/>
            <p:extLst>
              <p:ext uri="{D42A27DB-BD31-4B8C-83A1-F6EECF244321}">
                <p14:modId xmlns:p14="http://schemas.microsoft.com/office/powerpoint/2010/main" val="4034871101"/>
              </p:ext>
            </p:extLst>
          </p:nvPr>
        </p:nvGraphicFramePr>
        <p:xfrm>
          <a:off x="1122972" y="16383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34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2847</Words>
  <Application>Microsoft Office PowerPoint</Application>
  <PresentationFormat>Widescreen</PresentationFormat>
  <Paragraphs>330</Paragraphs>
  <Slides>39</Slides>
  <Notes>22</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等线</vt:lpstr>
      <vt:lpstr>等线</vt:lpstr>
      <vt:lpstr>Franklin Gothic Book</vt:lpstr>
      <vt:lpstr>Georgia</vt:lpstr>
      <vt:lpstr>Times</vt:lpstr>
      <vt:lpstr>Times New Roman</vt:lpstr>
      <vt:lpstr>Wingdings</vt:lpstr>
      <vt:lpstr>Crop</vt:lpstr>
      <vt:lpstr>“Questions Involving National Peace and Harmony” or “Injured Plaintiff Litigation”?   The Original Meaning of “Cases” in Article III of the Constitution</vt:lpstr>
      <vt:lpstr>Agenda</vt:lpstr>
      <vt:lpstr>Introduction and Paper Origins   </vt:lpstr>
      <vt:lpstr>Original Research Questions:  Judicial Power Seminar Spring 2019</vt:lpstr>
      <vt:lpstr>Why is original meaning of ‘case’ relevant? </vt:lpstr>
      <vt:lpstr>  </vt:lpstr>
      <vt:lpstr>“Such other” Research Design &amp; Results </vt:lpstr>
      <vt:lpstr>Motivation</vt:lpstr>
      <vt:lpstr>Methodology</vt:lpstr>
      <vt:lpstr>Findings</vt:lpstr>
      <vt:lpstr>Implications</vt:lpstr>
      <vt:lpstr>Phrases and Patterns in Linguistic Analysis </vt:lpstr>
      <vt:lpstr>“The word is not enough” (Römer, 2008, p. 121)</vt:lpstr>
      <vt:lpstr>PowerPoint Presentation</vt:lpstr>
      <vt:lpstr>Different patterns, different meanings!</vt:lpstr>
      <vt:lpstr>Shell Nouns Research Design &amp; Results  </vt:lpstr>
      <vt:lpstr>PowerPoint Presentation</vt:lpstr>
      <vt:lpstr>PowerPoint Presentation</vt:lpstr>
      <vt:lpstr>PowerPoint Presentation</vt:lpstr>
      <vt:lpstr>Shell noun  Schmid (2000)</vt:lpstr>
      <vt:lpstr>PowerPoint Presentation</vt:lpstr>
      <vt:lpstr>Frequent patters of case and cases top 5 examples </vt:lpstr>
      <vt:lpstr>PowerPoint Presentation</vt:lpstr>
      <vt:lpstr>PowerPoint Presentation</vt:lpstr>
      <vt:lpstr>Future Law-Linguistic Collaborations </vt:lpstr>
      <vt:lpstr>“Corpus-based research has the potential to re-orient our entire approach to the study of language” – McEnery and Hardie (2012) </vt:lpstr>
      <vt:lpstr>What do collocational frequencies reveal?</vt:lpstr>
      <vt:lpstr>What they do not reveal</vt:lpstr>
      <vt:lpstr>Preserving research methods is our goal</vt:lpstr>
      <vt:lpstr>PowerPoint Presentation</vt:lpstr>
      <vt:lpstr>PowerPoint Presentation</vt:lpstr>
      <vt:lpstr>Comments on “Questions Involving National Peace and Harmony” or “Injured Plaintiff Litigation? </vt:lpstr>
      <vt:lpstr>Roadmap </vt:lpstr>
      <vt:lpstr>Legal writing is not English . . . </vt:lpstr>
      <vt:lpstr>Yes, “case” is a shell word, but tell me more about “arising under” </vt:lpstr>
      <vt:lpstr>“Case” + “arising under” = stable meaning</vt:lpstr>
      <vt:lpstr>What just happened? </vt:lpstr>
      <vt:lpstr>In re Trump, 928 F.3d 360 (4th Cir. 2019) </vt:lpstr>
      <vt:lpstr>Open 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Involving National Peace and Harmony” or “Injured Plaintiff Litigation”?   The Original Meaning of “Cases” in Article III of the Constitution”</dc:title>
  <dc:creator>Heather Kuhn</dc:creator>
  <cp:lastModifiedBy>Clark D Cunningham</cp:lastModifiedBy>
  <cp:revision>4</cp:revision>
  <dcterms:created xsi:type="dcterms:W3CDTF">2019-10-15T01:11:04Z</dcterms:created>
  <dcterms:modified xsi:type="dcterms:W3CDTF">2019-10-18T13:48:20Z</dcterms:modified>
</cp:coreProperties>
</file>