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1" r:id="rId5"/>
    <p:sldId id="328" r:id="rId6"/>
    <p:sldId id="329" r:id="rId7"/>
    <p:sldId id="323" r:id="rId8"/>
    <p:sldId id="303" r:id="rId9"/>
    <p:sldId id="310" r:id="rId10"/>
    <p:sldId id="311" r:id="rId11"/>
    <p:sldId id="331" r:id="rId12"/>
    <p:sldId id="332" r:id="rId13"/>
    <p:sldId id="333" r:id="rId14"/>
    <p:sldId id="334" r:id="rId15"/>
    <p:sldId id="335" r:id="rId16"/>
    <p:sldId id="312" r:id="rId17"/>
    <p:sldId id="325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Miller" initials="SM" lastIdx="1" clrIdx="0">
    <p:extLst>
      <p:ext uri="{19B8F6BF-5375-455C-9EA6-DF929625EA0E}">
        <p15:presenceInfo xmlns:p15="http://schemas.microsoft.com/office/powerpoint/2012/main" userId="5f58eabea6ca6a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792" autoAdjust="0"/>
  </p:normalViewPr>
  <p:slideViewPr>
    <p:cSldViewPr snapToGrid="0">
      <p:cViewPr varScale="1">
        <p:scale>
          <a:sx n="68" d="100"/>
          <a:sy n="68" d="100"/>
        </p:scale>
        <p:origin x="678" y="54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0B54E-D5B2-4CCC-9E7B-100396F6EB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9D36A-0D92-438A-BBD3-84BF2483BBCB}">
      <dgm:prSet phldrT="[Text]"/>
      <dgm:spPr/>
      <dgm:t>
        <a:bodyPr/>
        <a:lstStyle/>
        <a:p>
          <a:r>
            <a:rPr lang="en-US" dirty="0"/>
            <a:t>Privacy</a:t>
          </a:r>
        </a:p>
      </dgm:t>
    </dgm:pt>
    <dgm:pt modelId="{F0821421-B5A3-41A3-80B9-FEB664B376FB}" type="parTrans" cxnId="{D86F0BBF-B20D-4AF5-A084-60C204E82548}">
      <dgm:prSet/>
      <dgm:spPr/>
      <dgm:t>
        <a:bodyPr/>
        <a:lstStyle/>
        <a:p>
          <a:endParaRPr lang="en-US"/>
        </a:p>
      </dgm:t>
    </dgm:pt>
    <dgm:pt modelId="{D1636312-4B46-4351-B468-B600379C46C9}" type="sibTrans" cxnId="{D86F0BBF-B20D-4AF5-A084-60C204E82548}">
      <dgm:prSet/>
      <dgm:spPr/>
      <dgm:t>
        <a:bodyPr/>
        <a:lstStyle/>
        <a:p>
          <a:endParaRPr lang="en-US"/>
        </a:p>
      </dgm:t>
    </dgm:pt>
    <dgm:pt modelId="{BD00FDF7-D90E-4584-962B-FF42C155F491}">
      <dgm:prSet phldrT="[Text]"/>
      <dgm:spPr/>
      <dgm:t>
        <a:bodyPr/>
        <a:lstStyle/>
        <a:p>
          <a:r>
            <a:rPr lang="en-US" dirty="0"/>
            <a:t>Circumstantial</a:t>
          </a:r>
        </a:p>
      </dgm:t>
    </dgm:pt>
    <dgm:pt modelId="{A69A2DD5-EFC9-4720-BE40-C30BA5EF9D6E}" type="parTrans" cxnId="{6ECFBF32-9D68-46FB-98D2-5AB2A96625C3}">
      <dgm:prSet/>
      <dgm:spPr/>
      <dgm:t>
        <a:bodyPr/>
        <a:lstStyle/>
        <a:p>
          <a:endParaRPr lang="en-US"/>
        </a:p>
      </dgm:t>
    </dgm:pt>
    <dgm:pt modelId="{5B3A9C21-D19A-4429-8192-E6E5631F52E6}" type="sibTrans" cxnId="{6ECFBF32-9D68-46FB-98D2-5AB2A96625C3}">
      <dgm:prSet/>
      <dgm:spPr/>
      <dgm:t>
        <a:bodyPr/>
        <a:lstStyle/>
        <a:p>
          <a:endParaRPr lang="en-US"/>
        </a:p>
      </dgm:t>
    </dgm:pt>
    <dgm:pt modelId="{B7C9364F-1050-451C-B238-1722177AE69E}">
      <dgm:prSet phldrT="[Text]"/>
      <dgm:spPr/>
      <dgm:t>
        <a:bodyPr/>
        <a:lstStyle/>
        <a:p>
          <a:r>
            <a:rPr lang="en-US" dirty="0"/>
            <a:t>Spatial</a:t>
          </a:r>
        </a:p>
      </dgm:t>
    </dgm:pt>
    <dgm:pt modelId="{82D9FBA6-0EA3-4314-84E1-7EEDEA7E42BE}" type="parTrans" cxnId="{699A9636-AD99-4C2E-BD56-AF9B02D2937D}">
      <dgm:prSet/>
      <dgm:spPr/>
      <dgm:t>
        <a:bodyPr/>
        <a:lstStyle/>
        <a:p>
          <a:endParaRPr lang="en-US"/>
        </a:p>
      </dgm:t>
    </dgm:pt>
    <dgm:pt modelId="{E360C71A-C301-46E6-B6FB-55E349457BFA}" type="sibTrans" cxnId="{699A9636-AD99-4C2E-BD56-AF9B02D2937D}">
      <dgm:prSet/>
      <dgm:spPr/>
      <dgm:t>
        <a:bodyPr/>
        <a:lstStyle/>
        <a:p>
          <a:endParaRPr lang="en-US"/>
        </a:p>
      </dgm:t>
    </dgm:pt>
    <dgm:pt modelId="{22B72E94-7A5C-40C3-8E28-8A5DD6AEDC99}">
      <dgm:prSet phldrT="[Text]"/>
      <dgm:spPr/>
      <dgm:t>
        <a:bodyPr/>
        <a:lstStyle/>
        <a:p>
          <a:r>
            <a:rPr lang="en-US" dirty="0"/>
            <a:t>Temporal</a:t>
          </a:r>
        </a:p>
      </dgm:t>
    </dgm:pt>
    <dgm:pt modelId="{7437BDF3-6D8F-42DF-BF98-9ADB59D89AE7}" type="parTrans" cxnId="{D742954C-8E53-4401-932B-7532747A1EE3}">
      <dgm:prSet/>
      <dgm:spPr/>
      <dgm:t>
        <a:bodyPr/>
        <a:lstStyle/>
        <a:p>
          <a:endParaRPr lang="en-US"/>
        </a:p>
      </dgm:t>
    </dgm:pt>
    <dgm:pt modelId="{1F9F810F-B9A7-4407-87B5-F94FCC197885}" type="sibTrans" cxnId="{D742954C-8E53-4401-932B-7532747A1EE3}">
      <dgm:prSet/>
      <dgm:spPr/>
      <dgm:t>
        <a:bodyPr/>
        <a:lstStyle/>
        <a:p>
          <a:endParaRPr lang="en-US"/>
        </a:p>
      </dgm:t>
    </dgm:pt>
    <dgm:pt modelId="{49E08D19-BE83-465A-8735-85C958F16AF7}">
      <dgm:prSet phldrT="[Text]"/>
      <dgm:spPr/>
      <dgm:t>
        <a:bodyPr/>
        <a:lstStyle/>
        <a:p>
          <a:r>
            <a:rPr lang="en-US" dirty="0"/>
            <a:t>Personal</a:t>
          </a:r>
        </a:p>
      </dgm:t>
    </dgm:pt>
    <dgm:pt modelId="{DF7B23EC-D2ED-4A50-8A04-BADBF038D3B7}" type="parTrans" cxnId="{3FFEED7A-F1D3-4DA3-BBB5-9C074A3CEC2A}">
      <dgm:prSet/>
      <dgm:spPr/>
      <dgm:t>
        <a:bodyPr/>
        <a:lstStyle/>
        <a:p>
          <a:endParaRPr lang="en-US"/>
        </a:p>
      </dgm:t>
    </dgm:pt>
    <dgm:pt modelId="{9C039AF0-7BFC-4627-BA9D-0C5D6539A4A9}" type="sibTrans" cxnId="{3FFEED7A-F1D3-4DA3-BBB5-9C074A3CEC2A}">
      <dgm:prSet/>
      <dgm:spPr/>
      <dgm:t>
        <a:bodyPr/>
        <a:lstStyle/>
        <a:p>
          <a:endParaRPr lang="en-US"/>
        </a:p>
      </dgm:t>
    </dgm:pt>
    <dgm:pt modelId="{1CA93E9A-A91C-43DC-8359-8C384B49CC34}">
      <dgm:prSet phldrT="[Text]"/>
      <dgm:spPr/>
      <dgm:t>
        <a:bodyPr/>
        <a:lstStyle/>
        <a:p>
          <a:r>
            <a:rPr lang="en-US" dirty="0"/>
            <a:t>???</a:t>
          </a:r>
        </a:p>
      </dgm:t>
    </dgm:pt>
    <dgm:pt modelId="{A8C266E1-E217-44DA-A0FB-602929147681}" type="parTrans" cxnId="{F8BA7BCC-D361-4C6D-816F-0C8D5F114024}">
      <dgm:prSet/>
      <dgm:spPr/>
      <dgm:t>
        <a:bodyPr/>
        <a:lstStyle/>
        <a:p>
          <a:endParaRPr lang="en-US"/>
        </a:p>
      </dgm:t>
    </dgm:pt>
    <dgm:pt modelId="{7E5F3D6C-925D-4FFB-9CD4-749FDFBD8581}" type="sibTrans" cxnId="{F8BA7BCC-D361-4C6D-816F-0C8D5F114024}">
      <dgm:prSet/>
      <dgm:spPr/>
      <dgm:t>
        <a:bodyPr/>
        <a:lstStyle/>
        <a:p>
          <a:endParaRPr lang="en-US"/>
        </a:p>
      </dgm:t>
    </dgm:pt>
    <dgm:pt modelId="{5F851C3E-41F9-4611-A9AD-BA91632E12B5}">
      <dgm:prSet phldrT="[Text]"/>
      <dgm:spPr/>
      <dgm:t>
        <a:bodyPr/>
        <a:lstStyle/>
        <a:p>
          <a:r>
            <a:rPr lang="en-US" dirty="0"/>
            <a:t>General</a:t>
          </a:r>
        </a:p>
      </dgm:t>
    </dgm:pt>
    <dgm:pt modelId="{7A96AE40-5A64-49E5-9621-3CEBB07DE92D}" type="parTrans" cxnId="{47475595-4B2E-4634-8528-EB07E1D05541}">
      <dgm:prSet/>
      <dgm:spPr/>
      <dgm:t>
        <a:bodyPr/>
        <a:lstStyle/>
        <a:p>
          <a:endParaRPr lang="en-US"/>
        </a:p>
      </dgm:t>
    </dgm:pt>
    <dgm:pt modelId="{E3F1D555-7ECD-4FD4-82E1-F51A86C8E23D}" type="sibTrans" cxnId="{47475595-4B2E-4634-8528-EB07E1D05541}">
      <dgm:prSet/>
      <dgm:spPr/>
      <dgm:t>
        <a:bodyPr/>
        <a:lstStyle/>
        <a:p>
          <a:endParaRPr lang="en-US"/>
        </a:p>
      </dgm:t>
    </dgm:pt>
    <dgm:pt modelId="{5B64579D-F629-4D96-AE62-5749A0F619E9}">
      <dgm:prSet phldrT="[Text]"/>
      <dgm:spPr/>
      <dgm:t>
        <a:bodyPr/>
        <a:lstStyle/>
        <a:p>
          <a:r>
            <a:rPr lang="en-US" dirty="0"/>
            <a:t>Occasional</a:t>
          </a:r>
        </a:p>
      </dgm:t>
    </dgm:pt>
    <dgm:pt modelId="{AC71A790-781C-4515-836D-F85B088983EC}" type="parTrans" cxnId="{77C4473A-2EE2-4745-9CED-7C06A61529E8}">
      <dgm:prSet/>
      <dgm:spPr/>
      <dgm:t>
        <a:bodyPr/>
        <a:lstStyle/>
        <a:p>
          <a:endParaRPr lang="en-US"/>
        </a:p>
      </dgm:t>
    </dgm:pt>
    <dgm:pt modelId="{889DBD9C-C251-401B-8AE9-7FC6FD934DAC}" type="sibTrans" cxnId="{77C4473A-2EE2-4745-9CED-7C06A61529E8}">
      <dgm:prSet/>
      <dgm:spPr/>
      <dgm:t>
        <a:bodyPr/>
        <a:lstStyle/>
        <a:p>
          <a:endParaRPr lang="en-US"/>
        </a:p>
      </dgm:t>
    </dgm:pt>
    <dgm:pt modelId="{70279BDB-D3AA-46D4-B14E-7C5276490DA8}" type="pres">
      <dgm:prSet presAssocID="{5D40B54E-D5B2-4CCC-9E7B-100396F6EB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3D8867-8675-479D-AF8B-13F34472E1DB}" type="pres">
      <dgm:prSet presAssocID="{1D59D36A-0D92-438A-BBD3-84BF2483BBCB}" presName="hierRoot1" presStyleCnt="0"/>
      <dgm:spPr/>
    </dgm:pt>
    <dgm:pt modelId="{A73DB548-C246-444F-B065-23FF8D1C7C76}" type="pres">
      <dgm:prSet presAssocID="{1D59D36A-0D92-438A-BBD3-84BF2483BBCB}" presName="composite" presStyleCnt="0"/>
      <dgm:spPr/>
    </dgm:pt>
    <dgm:pt modelId="{94DB3F17-EE0C-404F-BB65-425962113F96}" type="pres">
      <dgm:prSet presAssocID="{1D59D36A-0D92-438A-BBD3-84BF2483BBCB}" presName="background" presStyleLbl="node0" presStyleIdx="0" presStyleCnt="1"/>
      <dgm:spPr/>
    </dgm:pt>
    <dgm:pt modelId="{5BDBF3BF-9A6F-444C-91C2-F13C5A301FC2}" type="pres">
      <dgm:prSet presAssocID="{1D59D36A-0D92-438A-BBD3-84BF2483BBCB}" presName="text" presStyleLbl="fgAcc0" presStyleIdx="0" presStyleCnt="1">
        <dgm:presLayoutVars>
          <dgm:chPref val="3"/>
        </dgm:presLayoutVars>
      </dgm:prSet>
      <dgm:spPr/>
    </dgm:pt>
    <dgm:pt modelId="{5EC7C0DC-D90E-42CE-975D-C999EDA85439}" type="pres">
      <dgm:prSet presAssocID="{1D59D36A-0D92-438A-BBD3-84BF2483BBCB}" presName="hierChild2" presStyleCnt="0"/>
      <dgm:spPr/>
    </dgm:pt>
    <dgm:pt modelId="{132B8B90-168D-452E-BF11-760DA9052640}" type="pres">
      <dgm:prSet presAssocID="{A69A2DD5-EFC9-4720-BE40-C30BA5EF9D6E}" presName="Name10" presStyleLbl="parChTrans1D2" presStyleIdx="0" presStyleCnt="2"/>
      <dgm:spPr/>
    </dgm:pt>
    <dgm:pt modelId="{BA7E053A-22D0-4DFF-A4C4-7BAC9AB23BB7}" type="pres">
      <dgm:prSet presAssocID="{BD00FDF7-D90E-4584-962B-FF42C155F491}" presName="hierRoot2" presStyleCnt="0"/>
      <dgm:spPr/>
    </dgm:pt>
    <dgm:pt modelId="{C5000789-924D-4680-BCA8-64FA18CB68C7}" type="pres">
      <dgm:prSet presAssocID="{BD00FDF7-D90E-4584-962B-FF42C155F491}" presName="composite2" presStyleCnt="0"/>
      <dgm:spPr/>
    </dgm:pt>
    <dgm:pt modelId="{B4619E73-A5CF-4D74-9761-F7162402BE14}" type="pres">
      <dgm:prSet presAssocID="{BD00FDF7-D90E-4584-962B-FF42C155F491}" presName="background2" presStyleLbl="node2" presStyleIdx="0" presStyleCnt="2"/>
      <dgm:spPr/>
    </dgm:pt>
    <dgm:pt modelId="{C6AB00B4-3DC9-4C55-B4DF-ED3B23DC417E}" type="pres">
      <dgm:prSet presAssocID="{BD00FDF7-D90E-4584-962B-FF42C155F491}" presName="text2" presStyleLbl="fgAcc2" presStyleIdx="0" presStyleCnt="2">
        <dgm:presLayoutVars>
          <dgm:chPref val="3"/>
        </dgm:presLayoutVars>
      </dgm:prSet>
      <dgm:spPr/>
    </dgm:pt>
    <dgm:pt modelId="{61CABD6F-B0F5-4FB3-98B5-725A7D102641}" type="pres">
      <dgm:prSet presAssocID="{BD00FDF7-D90E-4584-962B-FF42C155F491}" presName="hierChild3" presStyleCnt="0"/>
      <dgm:spPr/>
    </dgm:pt>
    <dgm:pt modelId="{F2D8C533-B7E6-45DB-BFE6-888787E6E1CA}" type="pres">
      <dgm:prSet presAssocID="{82D9FBA6-0EA3-4314-84E1-7EEDEA7E42BE}" presName="Name17" presStyleLbl="parChTrans1D3" presStyleIdx="0" presStyleCnt="5"/>
      <dgm:spPr/>
    </dgm:pt>
    <dgm:pt modelId="{C5D6D521-2264-49C8-9F16-0B2C402A00D2}" type="pres">
      <dgm:prSet presAssocID="{B7C9364F-1050-451C-B238-1722177AE69E}" presName="hierRoot3" presStyleCnt="0"/>
      <dgm:spPr/>
    </dgm:pt>
    <dgm:pt modelId="{568F30AA-3719-402A-9D17-93F6BEED0538}" type="pres">
      <dgm:prSet presAssocID="{B7C9364F-1050-451C-B238-1722177AE69E}" presName="composite3" presStyleCnt="0"/>
      <dgm:spPr/>
    </dgm:pt>
    <dgm:pt modelId="{FBCA7377-3385-4BC4-817A-EA5A27FC69A8}" type="pres">
      <dgm:prSet presAssocID="{B7C9364F-1050-451C-B238-1722177AE69E}" presName="background3" presStyleLbl="node3" presStyleIdx="0" presStyleCnt="5"/>
      <dgm:spPr/>
    </dgm:pt>
    <dgm:pt modelId="{DAC6810B-13BA-4EF1-91A3-EA05869E47C6}" type="pres">
      <dgm:prSet presAssocID="{B7C9364F-1050-451C-B238-1722177AE69E}" presName="text3" presStyleLbl="fgAcc3" presStyleIdx="0" presStyleCnt="5">
        <dgm:presLayoutVars>
          <dgm:chPref val="3"/>
        </dgm:presLayoutVars>
      </dgm:prSet>
      <dgm:spPr/>
    </dgm:pt>
    <dgm:pt modelId="{A161E8C1-B5B9-47DD-9310-0D493931301E}" type="pres">
      <dgm:prSet presAssocID="{B7C9364F-1050-451C-B238-1722177AE69E}" presName="hierChild4" presStyleCnt="0"/>
      <dgm:spPr/>
    </dgm:pt>
    <dgm:pt modelId="{E999107E-43B4-4205-903E-7F6117545D56}" type="pres">
      <dgm:prSet presAssocID="{7437BDF3-6D8F-42DF-BF98-9ADB59D89AE7}" presName="Name17" presStyleLbl="parChTrans1D3" presStyleIdx="1" presStyleCnt="5"/>
      <dgm:spPr/>
    </dgm:pt>
    <dgm:pt modelId="{96196ABF-6CB7-423B-B284-72C2EABC8C25}" type="pres">
      <dgm:prSet presAssocID="{22B72E94-7A5C-40C3-8E28-8A5DD6AEDC99}" presName="hierRoot3" presStyleCnt="0"/>
      <dgm:spPr/>
    </dgm:pt>
    <dgm:pt modelId="{31ED2C32-A05E-4621-BF7C-49DCC3B884E5}" type="pres">
      <dgm:prSet presAssocID="{22B72E94-7A5C-40C3-8E28-8A5DD6AEDC99}" presName="composite3" presStyleCnt="0"/>
      <dgm:spPr/>
    </dgm:pt>
    <dgm:pt modelId="{219CB5F8-0B0D-43F3-AA50-927AFC489D3C}" type="pres">
      <dgm:prSet presAssocID="{22B72E94-7A5C-40C3-8E28-8A5DD6AEDC99}" presName="background3" presStyleLbl="node3" presStyleIdx="1" presStyleCnt="5"/>
      <dgm:spPr/>
    </dgm:pt>
    <dgm:pt modelId="{988C6C86-EBB9-457F-95B8-6B983D255443}" type="pres">
      <dgm:prSet presAssocID="{22B72E94-7A5C-40C3-8E28-8A5DD6AEDC99}" presName="text3" presStyleLbl="fgAcc3" presStyleIdx="1" presStyleCnt="5">
        <dgm:presLayoutVars>
          <dgm:chPref val="3"/>
        </dgm:presLayoutVars>
      </dgm:prSet>
      <dgm:spPr/>
    </dgm:pt>
    <dgm:pt modelId="{049F8378-2F98-4880-83EB-FE6202DAA936}" type="pres">
      <dgm:prSet presAssocID="{22B72E94-7A5C-40C3-8E28-8A5DD6AEDC99}" presName="hierChild4" presStyleCnt="0"/>
      <dgm:spPr/>
    </dgm:pt>
    <dgm:pt modelId="{D17A19CB-A19F-4ED8-A33A-7153FDCF383A}" type="pres">
      <dgm:prSet presAssocID="{AC71A790-781C-4515-836D-F85B088983EC}" presName="Name17" presStyleLbl="parChTrans1D3" presStyleIdx="2" presStyleCnt="5"/>
      <dgm:spPr/>
    </dgm:pt>
    <dgm:pt modelId="{E4A7FE0A-EF1A-4F4E-98A4-072BF07B3421}" type="pres">
      <dgm:prSet presAssocID="{5B64579D-F629-4D96-AE62-5749A0F619E9}" presName="hierRoot3" presStyleCnt="0"/>
      <dgm:spPr/>
    </dgm:pt>
    <dgm:pt modelId="{F20F0959-EE2A-4D35-8D8E-C453544912F9}" type="pres">
      <dgm:prSet presAssocID="{5B64579D-F629-4D96-AE62-5749A0F619E9}" presName="composite3" presStyleCnt="0"/>
      <dgm:spPr/>
    </dgm:pt>
    <dgm:pt modelId="{298FE9F9-8C01-4A2A-8C62-122B5030F717}" type="pres">
      <dgm:prSet presAssocID="{5B64579D-F629-4D96-AE62-5749A0F619E9}" presName="background3" presStyleLbl="node3" presStyleIdx="2" presStyleCnt="5"/>
      <dgm:spPr/>
    </dgm:pt>
    <dgm:pt modelId="{35A8B126-CBD3-4FA0-AB1D-92986C45B8F0}" type="pres">
      <dgm:prSet presAssocID="{5B64579D-F629-4D96-AE62-5749A0F619E9}" presName="text3" presStyleLbl="fgAcc3" presStyleIdx="2" presStyleCnt="5">
        <dgm:presLayoutVars>
          <dgm:chPref val="3"/>
        </dgm:presLayoutVars>
      </dgm:prSet>
      <dgm:spPr/>
    </dgm:pt>
    <dgm:pt modelId="{360FE11C-332E-4DEE-AF72-ABCE5CE544EF}" type="pres">
      <dgm:prSet presAssocID="{5B64579D-F629-4D96-AE62-5749A0F619E9}" presName="hierChild4" presStyleCnt="0"/>
      <dgm:spPr/>
    </dgm:pt>
    <dgm:pt modelId="{32AB411C-9C6E-462A-B3AA-E9131A8CFF8D}" type="pres">
      <dgm:prSet presAssocID="{7A96AE40-5A64-49E5-9621-3CEBB07DE92D}" presName="Name17" presStyleLbl="parChTrans1D3" presStyleIdx="3" presStyleCnt="5"/>
      <dgm:spPr/>
    </dgm:pt>
    <dgm:pt modelId="{E2A0DC3A-29E7-427E-8762-B6952BC5C62D}" type="pres">
      <dgm:prSet presAssocID="{5F851C3E-41F9-4611-A9AD-BA91632E12B5}" presName="hierRoot3" presStyleCnt="0"/>
      <dgm:spPr/>
    </dgm:pt>
    <dgm:pt modelId="{DBE00A47-7058-4139-8C4F-579BA6034ACE}" type="pres">
      <dgm:prSet presAssocID="{5F851C3E-41F9-4611-A9AD-BA91632E12B5}" presName="composite3" presStyleCnt="0"/>
      <dgm:spPr/>
    </dgm:pt>
    <dgm:pt modelId="{F7D817DB-93DB-489D-ADF1-510DAC8D0353}" type="pres">
      <dgm:prSet presAssocID="{5F851C3E-41F9-4611-A9AD-BA91632E12B5}" presName="background3" presStyleLbl="node3" presStyleIdx="3" presStyleCnt="5"/>
      <dgm:spPr/>
    </dgm:pt>
    <dgm:pt modelId="{36B4B6E9-867B-40E3-804C-C4A13AA17650}" type="pres">
      <dgm:prSet presAssocID="{5F851C3E-41F9-4611-A9AD-BA91632E12B5}" presName="text3" presStyleLbl="fgAcc3" presStyleIdx="3" presStyleCnt="5">
        <dgm:presLayoutVars>
          <dgm:chPref val="3"/>
        </dgm:presLayoutVars>
      </dgm:prSet>
      <dgm:spPr/>
    </dgm:pt>
    <dgm:pt modelId="{DA543FE3-54A3-4953-B096-7D703C0ADA6B}" type="pres">
      <dgm:prSet presAssocID="{5F851C3E-41F9-4611-A9AD-BA91632E12B5}" presName="hierChild4" presStyleCnt="0"/>
      <dgm:spPr/>
    </dgm:pt>
    <dgm:pt modelId="{BA54B81A-8BCA-4FA3-9710-F5671E9B7B7C}" type="pres">
      <dgm:prSet presAssocID="{DF7B23EC-D2ED-4A50-8A04-BADBF038D3B7}" presName="Name10" presStyleLbl="parChTrans1D2" presStyleIdx="1" presStyleCnt="2"/>
      <dgm:spPr/>
    </dgm:pt>
    <dgm:pt modelId="{30BDF354-AC9F-401E-BF7C-3D48A354FF64}" type="pres">
      <dgm:prSet presAssocID="{49E08D19-BE83-465A-8735-85C958F16AF7}" presName="hierRoot2" presStyleCnt="0"/>
      <dgm:spPr/>
    </dgm:pt>
    <dgm:pt modelId="{0A1B44DF-4E5E-497E-A615-33018DDFC245}" type="pres">
      <dgm:prSet presAssocID="{49E08D19-BE83-465A-8735-85C958F16AF7}" presName="composite2" presStyleCnt="0"/>
      <dgm:spPr/>
    </dgm:pt>
    <dgm:pt modelId="{7198C295-B920-4AD9-AB3B-B55849448C26}" type="pres">
      <dgm:prSet presAssocID="{49E08D19-BE83-465A-8735-85C958F16AF7}" presName="background2" presStyleLbl="node2" presStyleIdx="1" presStyleCnt="2"/>
      <dgm:spPr/>
    </dgm:pt>
    <dgm:pt modelId="{43546B70-BB31-4BE3-9BEE-479B477ABF79}" type="pres">
      <dgm:prSet presAssocID="{49E08D19-BE83-465A-8735-85C958F16AF7}" presName="text2" presStyleLbl="fgAcc2" presStyleIdx="1" presStyleCnt="2">
        <dgm:presLayoutVars>
          <dgm:chPref val="3"/>
        </dgm:presLayoutVars>
      </dgm:prSet>
      <dgm:spPr/>
    </dgm:pt>
    <dgm:pt modelId="{CB347888-FD0F-491F-A41D-5D7FCDFBCF95}" type="pres">
      <dgm:prSet presAssocID="{49E08D19-BE83-465A-8735-85C958F16AF7}" presName="hierChild3" presStyleCnt="0"/>
      <dgm:spPr/>
    </dgm:pt>
    <dgm:pt modelId="{64DD0234-B13F-422C-8987-C3A5FCF61CDA}" type="pres">
      <dgm:prSet presAssocID="{A8C266E1-E217-44DA-A0FB-602929147681}" presName="Name17" presStyleLbl="parChTrans1D3" presStyleIdx="4" presStyleCnt="5"/>
      <dgm:spPr/>
    </dgm:pt>
    <dgm:pt modelId="{A2834D54-1027-40B7-987F-96B28E0C03E1}" type="pres">
      <dgm:prSet presAssocID="{1CA93E9A-A91C-43DC-8359-8C384B49CC34}" presName="hierRoot3" presStyleCnt="0"/>
      <dgm:spPr/>
    </dgm:pt>
    <dgm:pt modelId="{0E6AD98F-DACF-4AE4-A733-D16924D8FB2E}" type="pres">
      <dgm:prSet presAssocID="{1CA93E9A-A91C-43DC-8359-8C384B49CC34}" presName="composite3" presStyleCnt="0"/>
      <dgm:spPr/>
    </dgm:pt>
    <dgm:pt modelId="{B8877B75-D49C-4217-9343-D6EACB6BDE72}" type="pres">
      <dgm:prSet presAssocID="{1CA93E9A-A91C-43DC-8359-8C384B49CC34}" presName="background3" presStyleLbl="node3" presStyleIdx="4" presStyleCnt="5"/>
      <dgm:spPr/>
    </dgm:pt>
    <dgm:pt modelId="{D19100B0-56F9-4EF8-9897-F96FAB20DFA1}" type="pres">
      <dgm:prSet presAssocID="{1CA93E9A-A91C-43DC-8359-8C384B49CC34}" presName="text3" presStyleLbl="fgAcc3" presStyleIdx="4" presStyleCnt="5">
        <dgm:presLayoutVars>
          <dgm:chPref val="3"/>
        </dgm:presLayoutVars>
      </dgm:prSet>
      <dgm:spPr/>
    </dgm:pt>
    <dgm:pt modelId="{D5721407-86A4-438C-9841-2677C75A3A0A}" type="pres">
      <dgm:prSet presAssocID="{1CA93E9A-A91C-43DC-8359-8C384B49CC34}" presName="hierChild4" presStyleCnt="0"/>
      <dgm:spPr/>
    </dgm:pt>
  </dgm:ptLst>
  <dgm:cxnLst>
    <dgm:cxn modelId="{BCB2CC07-9E86-46E9-B702-5DDDA307B2C6}" type="presOf" srcId="{1D59D36A-0D92-438A-BBD3-84BF2483BBCB}" destId="{5BDBF3BF-9A6F-444C-91C2-F13C5A301FC2}" srcOrd="0" destOrd="0" presId="urn:microsoft.com/office/officeart/2005/8/layout/hierarchy1"/>
    <dgm:cxn modelId="{D2FEFF17-AF3E-4AC6-852C-300446D5EEEE}" type="presOf" srcId="{5D40B54E-D5B2-4CCC-9E7B-100396F6EB5D}" destId="{70279BDB-D3AA-46D4-B14E-7C5276490DA8}" srcOrd="0" destOrd="0" presId="urn:microsoft.com/office/officeart/2005/8/layout/hierarchy1"/>
    <dgm:cxn modelId="{6ECFBF32-9D68-46FB-98D2-5AB2A96625C3}" srcId="{1D59D36A-0D92-438A-BBD3-84BF2483BBCB}" destId="{BD00FDF7-D90E-4584-962B-FF42C155F491}" srcOrd="0" destOrd="0" parTransId="{A69A2DD5-EFC9-4720-BE40-C30BA5EF9D6E}" sibTransId="{5B3A9C21-D19A-4429-8192-E6E5631F52E6}"/>
    <dgm:cxn modelId="{699A9636-AD99-4C2E-BD56-AF9B02D2937D}" srcId="{BD00FDF7-D90E-4584-962B-FF42C155F491}" destId="{B7C9364F-1050-451C-B238-1722177AE69E}" srcOrd="0" destOrd="0" parTransId="{82D9FBA6-0EA3-4314-84E1-7EEDEA7E42BE}" sibTransId="{E360C71A-C301-46E6-B6FB-55E349457BFA}"/>
    <dgm:cxn modelId="{77C4473A-2EE2-4745-9CED-7C06A61529E8}" srcId="{BD00FDF7-D90E-4584-962B-FF42C155F491}" destId="{5B64579D-F629-4D96-AE62-5749A0F619E9}" srcOrd="2" destOrd="0" parTransId="{AC71A790-781C-4515-836D-F85B088983EC}" sibTransId="{889DBD9C-C251-401B-8AE9-7FC6FD934DAC}"/>
    <dgm:cxn modelId="{D742954C-8E53-4401-932B-7532747A1EE3}" srcId="{BD00FDF7-D90E-4584-962B-FF42C155F491}" destId="{22B72E94-7A5C-40C3-8E28-8A5DD6AEDC99}" srcOrd="1" destOrd="0" parTransId="{7437BDF3-6D8F-42DF-BF98-9ADB59D89AE7}" sibTransId="{1F9F810F-B9A7-4407-87B5-F94FCC197885}"/>
    <dgm:cxn modelId="{3FFEED7A-F1D3-4DA3-BBB5-9C074A3CEC2A}" srcId="{1D59D36A-0D92-438A-BBD3-84BF2483BBCB}" destId="{49E08D19-BE83-465A-8735-85C958F16AF7}" srcOrd="1" destOrd="0" parTransId="{DF7B23EC-D2ED-4A50-8A04-BADBF038D3B7}" sibTransId="{9C039AF0-7BFC-4627-BA9D-0C5D6539A4A9}"/>
    <dgm:cxn modelId="{F8D79F7E-85EF-4920-80E8-31E8948FB8D2}" type="presOf" srcId="{B7C9364F-1050-451C-B238-1722177AE69E}" destId="{DAC6810B-13BA-4EF1-91A3-EA05869E47C6}" srcOrd="0" destOrd="0" presId="urn:microsoft.com/office/officeart/2005/8/layout/hierarchy1"/>
    <dgm:cxn modelId="{9623D589-7F05-4AF9-948B-0073BE8A9BB1}" type="presOf" srcId="{7437BDF3-6D8F-42DF-BF98-9ADB59D89AE7}" destId="{E999107E-43B4-4205-903E-7F6117545D56}" srcOrd="0" destOrd="0" presId="urn:microsoft.com/office/officeart/2005/8/layout/hierarchy1"/>
    <dgm:cxn modelId="{0AC4C68F-660E-4317-9FBA-1C8EA24844FA}" type="presOf" srcId="{1CA93E9A-A91C-43DC-8359-8C384B49CC34}" destId="{D19100B0-56F9-4EF8-9897-F96FAB20DFA1}" srcOrd="0" destOrd="0" presId="urn:microsoft.com/office/officeart/2005/8/layout/hierarchy1"/>
    <dgm:cxn modelId="{47475595-4B2E-4634-8528-EB07E1D05541}" srcId="{BD00FDF7-D90E-4584-962B-FF42C155F491}" destId="{5F851C3E-41F9-4611-A9AD-BA91632E12B5}" srcOrd="3" destOrd="0" parTransId="{7A96AE40-5A64-49E5-9621-3CEBB07DE92D}" sibTransId="{E3F1D555-7ECD-4FD4-82E1-F51A86C8E23D}"/>
    <dgm:cxn modelId="{3769A99C-C3A1-4211-B1D2-6CD777E10CD0}" type="presOf" srcId="{BD00FDF7-D90E-4584-962B-FF42C155F491}" destId="{C6AB00B4-3DC9-4C55-B4DF-ED3B23DC417E}" srcOrd="0" destOrd="0" presId="urn:microsoft.com/office/officeart/2005/8/layout/hierarchy1"/>
    <dgm:cxn modelId="{D86F0BBF-B20D-4AF5-A084-60C204E82548}" srcId="{5D40B54E-D5B2-4CCC-9E7B-100396F6EB5D}" destId="{1D59D36A-0D92-438A-BBD3-84BF2483BBCB}" srcOrd="0" destOrd="0" parTransId="{F0821421-B5A3-41A3-80B9-FEB664B376FB}" sibTransId="{D1636312-4B46-4351-B468-B600379C46C9}"/>
    <dgm:cxn modelId="{13EBC3C7-8DD6-4CE3-923F-8C7F65054603}" type="presOf" srcId="{AC71A790-781C-4515-836D-F85B088983EC}" destId="{D17A19CB-A19F-4ED8-A33A-7153FDCF383A}" srcOrd="0" destOrd="0" presId="urn:microsoft.com/office/officeart/2005/8/layout/hierarchy1"/>
    <dgm:cxn modelId="{1F7E3ECC-2E23-4F4C-B9F6-B7C71CC24A6D}" type="presOf" srcId="{5F851C3E-41F9-4611-A9AD-BA91632E12B5}" destId="{36B4B6E9-867B-40E3-804C-C4A13AA17650}" srcOrd="0" destOrd="0" presId="urn:microsoft.com/office/officeart/2005/8/layout/hierarchy1"/>
    <dgm:cxn modelId="{F8BA7BCC-D361-4C6D-816F-0C8D5F114024}" srcId="{49E08D19-BE83-465A-8735-85C958F16AF7}" destId="{1CA93E9A-A91C-43DC-8359-8C384B49CC34}" srcOrd="0" destOrd="0" parTransId="{A8C266E1-E217-44DA-A0FB-602929147681}" sibTransId="{7E5F3D6C-925D-4FFB-9CD4-749FDFBD8581}"/>
    <dgm:cxn modelId="{F87769CE-F564-4D7D-A18E-061DCC5D9CEB}" type="presOf" srcId="{7A96AE40-5A64-49E5-9621-3CEBB07DE92D}" destId="{32AB411C-9C6E-462A-B3AA-E9131A8CFF8D}" srcOrd="0" destOrd="0" presId="urn:microsoft.com/office/officeart/2005/8/layout/hierarchy1"/>
    <dgm:cxn modelId="{0D0D7FD2-1D36-4289-B900-A57552BFC3F7}" type="presOf" srcId="{A69A2DD5-EFC9-4720-BE40-C30BA5EF9D6E}" destId="{132B8B90-168D-452E-BF11-760DA9052640}" srcOrd="0" destOrd="0" presId="urn:microsoft.com/office/officeart/2005/8/layout/hierarchy1"/>
    <dgm:cxn modelId="{DCC013DB-79F1-461B-8E4D-4A415E1840AA}" type="presOf" srcId="{5B64579D-F629-4D96-AE62-5749A0F619E9}" destId="{35A8B126-CBD3-4FA0-AB1D-92986C45B8F0}" srcOrd="0" destOrd="0" presId="urn:microsoft.com/office/officeart/2005/8/layout/hierarchy1"/>
    <dgm:cxn modelId="{AF0F3EE2-FF25-49A3-9A32-9A75D43131BC}" type="presOf" srcId="{A8C266E1-E217-44DA-A0FB-602929147681}" destId="{64DD0234-B13F-422C-8987-C3A5FCF61CDA}" srcOrd="0" destOrd="0" presId="urn:microsoft.com/office/officeart/2005/8/layout/hierarchy1"/>
    <dgm:cxn modelId="{7671D8E2-C46E-4586-B212-CF8942847098}" type="presOf" srcId="{22B72E94-7A5C-40C3-8E28-8A5DD6AEDC99}" destId="{988C6C86-EBB9-457F-95B8-6B983D255443}" srcOrd="0" destOrd="0" presId="urn:microsoft.com/office/officeart/2005/8/layout/hierarchy1"/>
    <dgm:cxn modelId="{E98899EC-1B8C-46C0-871D-CA218344791F}" type="presOf" srcId="{82D9FBA6-0EA3-4314-84E1-7EEDEA7E42BE}" destId="{F2D8C533-B7E6-45DB-BFE6-888787E6E1CA}" srcOrd="0" destOrd="0" presId="urn:microsoft.com/office/officeart/2005/8/layout/hierarchy1"/>
    <dgm:cxn modelId="{CB8A04F4-D36B-4C08-93E6-0BB89E6231A9}" type="presOf" srcId="{DF7B23EC-D2ED-4A50-8A04-BADBF038D3B7}" destId="{BA54B81A-8BCA-4FA3-9710-F5671E9B7B7C}" srcOrd="0" destOrd="0" presId="urn:microsoft.com/office/officeart/2005/8/layout/hierarchy1"/>
    <dgm:cxn modelId="{3C92FDFE-BA5D-4534-A8BD-243F0624CA07}" type="presOf" srcId="{49E08D19-BE83-465A-8735-85C958F16AF7}" destId="{43546B70-BB31-4BE3-9BEE-479B477ABF79}" srcOrd="0" destOrd="0" presId="urn:microsoft.com/office/officeart/2005/8/layout/hierarchy1"/>
    <dgm:cxn modelId="{525D2A85-6B82-4B28-811E-E838B42A2EBF}" type="presParOf" srcId="{70279BDB-D3AA-46D4-B14E-7C5276490DA8}" destId="{CB3D8867-8675-479D-AF8B-13F34472E1DB}" srcOrd="0" destOrd="0" presId="urn:microsoft.com/office/officeart/2005/8/layout/hierarchy1"/>
    <dgm:cxn modelId="{11E093F7-779C-4284-A1E8-0815503ED191}" type="presParOf" srcId="{CB3D8867-8675-479D-AF8B-13F34472E1DB}" destId="{A73DB548-C246-444F-B065-23FF8D1C7C76}" srcOrd="0" destOrd="0" presId="urn:microsoft.com/office/officeart/2005/8/layout/hierarchy1"/>
    <dgm:cxn modelId="{D978CFA7-B076-4955-943F-31C70F43C849}" type="presParOf" srcId="{A73DB548-C246-444F-B065-23FF8D1C7C76}" destId="{94DB3F17-EE0C-404F-BB65-425962113F96}" srcOrd="0" destOrd="0" presId="urn:microsoft.com/office/officeart/2005/8/layout/hierarchy1"/>
    <dgm:cxn modelId="{7082E6D5-D900-4414-BDEB-6479829FC87A}" type="presParOf" srcId="{A73DB548-C246-444F-B065-23FF8D1C7C76}" destId="{5BDBF3BF-9A6F-444C-91C2-F13C5A301FC2}" srcOrd="1" destOrd="0" presId="urn:microsoft.com/office/officeart/2005/8/layout/hierarchy1"/>
    <dgm:cxn modelId="{358FCA94-A019-4FCA-9D6B-2747273FAF56}" type="presParOf" srcId="{CB3D8867-8675-479D-AF8B-13F34472E1DB}" destId="{5EC7C0DC-D90E-42CE-975D-C999EDA85439}" srcOrd="1" destOrd="0" presId="urn:microsoft.com/office/officeart/2005/8/layout/hierarchy1"/>
    <dgm:cxn modelId="{34E4FD04-5247-46EF-9E15-994D2E9ED049}" type="presParOf" srcId="{5EC7C0DC-D90E-42CE-975D-C999EDA85439}" destId="{132B8B90-168D-452E-BF11-760DA9052640}" srcOrd="0" destOrd="0" presId="urn:microsoft.com/office/officeart/2005/8/layout/hierarchy1"/>
    <dgm:cxn modelId="{0F25A567-2CA1-4A9D-ABC7-8978BA9C968D}" type="presParOf" srcId="{5EC7C0DC-D90E-42CE-975D-C999EDA85439}" destId="{BA7E053A-22D0-4DFF-A4C4-7BAC9AB23BB7}" srcOrd="1" destOrd="0" presId="urn:microsoft.com/office/officeart/2005/8/layout/hierarchy1"/>
    <dgm:cxn modelId="{BCC2D3C1-A021-4886-ABB6-E56760D197E5}" type="presParOf" srcId="{BA7E053A-22D0-4DFF-A4C4-7BAC9AB23BB7}" destId="{C5000789-924D-4680-BCA8-64FA18CB68C7}" srcOrd="0" destOrd="0" presId="urn:microsoft.com/office/officeart/2005/8/layout/hierarchy1"/>
    <dgm:cxn modelId="{67BB2500-885B-4EFC-B399-89ECF863B68B}" type="presParOf" srcId="{C5000789-924D-4680-BCA8-64FA18CB68C7}" destId="{B4619E73-A5CF-4D74-9761-F7162402BE14}" srcOrd="0" destOrd="0" presId="urn:microsoft.com/office/officeart/2005/8/layout/hierarchy1"/>
    <dgm:cxn modelId="{D83DB90B-1D86-4D4C-9FE0-434777093B6A}" type="presParOf" srcId="{C5000789-924D-4680-BCA8-64FA18CB68C7}" destId="{C6AB00B4-3DC9-4C55-B4DF-ED3B23DC417E}" srcOrd="1" destOrd="0" presId="urn:microsoft.com/office/officeart/2005/8/layout/hierarchy1"/>
    <dgm:cxn modelId="{03CAFAF9-8192-4D3A-9390-92C787992535}" type="presParOf" srcId="{BA7E053A-22D0-4DFF-A4C4-7BAC9AB23BB7}" destId="{61CABD6F-B0F5-4FB3-98B5-725A7D102641}" srcOrd="1" destOrd="0" presId="urn:microsoft.com/office/officeart/2005/8/layout/hierarchy1"/>
    <dgm:cxn modelId="{7ED7EA5F-3052-4245-B239-4E8A7582D0B5}" type="presParOf" srcId="{61CABD6F-B0F5-4FB3-98B5-725A7D102641}" destId="{F2D8C533-B7E6-45DB-BFE6-888787E6E1CA}" srcOrd="0" destOrd="0" presId="urn:microsoft.com/office/officeart/2005/8/layout/hierarchy1"/>
    <dgm:cxn modelId="{E6531BEA-E59C-47E4-85C6-6A6565183C36}" type="presParOf" srcId="{61CABD6F-B0F5-4FB3-98B5-725A7D102641}" destId="{C5D6D521-2264-49C8-9F16-0B2C402A00D2}" srcOrd="1" destOrd="0" presId="urn:microsoft.com/office/officeart/2005/8/layout/hierarchy1"/>
    <dgm:cxn modelId="{BF20E137-6746-47DC-B383-DD15DCABB287}" type="presParOf" srcId="{C5D6D521-2264-49C8-9F16-0B2C402A00D2}" destId="{568F30AA-3719-402A-9D17-93F6BEED0538}" srcOrd="0" destOrd="0" presId="urn:microsoft.com/office/officeart/2005/8/layout/hierarchy1"/>
    <dgm:cxn modelId="{38474E6D-EB5A-4A60-B58D-0E49B7566293}" type="presParOf" srcId="{568F30AA-3719-402A-9D17-93F6BEED0538}" destId="{FBCA7377-3385-4BC4-817A-EA5A27FC69A8}" srcOrd="0" destOrd="0" presId="urn:microsoft.com/office/officeart/2005/8/layout/hierarchy1"/>
    <dgm:cxn modelId="{ECA9212D-DD4F-49F3-A8EB-F563158E7B35}" type="presParOf" srcId="{568F30AA-3719-402A-9D17-93F6BEED0538}" destId="{DAC6810B-13BA-4EF1-91A3-EA05869E47C6}" srcOrd="1" destOrd="0" presId="urn:microsoft.com/office/officeart/2005/8/layout/hierarchy1"/>
    <dgm:cxn modelId="{EDFDC751-C6F5-4720-847C-06F7861A711E}" type="presParOf" srcId="{C5D6D521-2264-49C8-9F16-0B2C402A00D2}" destId="{A161E8C1-B5B9-47DD-9310-0D493931301E}" srcOrd="1" destOrd="0" presId="urn:microsoft.com/office/officeart/2005/8/layout/hierarchy1"/>
    <dgm:cxn modelId="{382E5C3E-0A8F-4809-BAFE-F99785347334}" type="presParOf" srcId="{61CABD6F-B0F5-4FB3-98B5-725A7D102641}" destId="{E999107E-43B4-4205-903E-7F6117545D56}" srcOrd="2" destOrd="0" presId="urn:microsoft.com/office/officeart/2005/8/layout/hierarchy1"/>
    <dgm:cxn modelId="{7C9B07DC-2512-41C5-BF1A-F6EFA4C37FB7}" type="presParOf" srcId="{61CABD6F-B0F5-4FB3-98B5-725A7D102641}" destId="{96196ABF-6CB7-423B-B284-72C2EABC8C25}" srcOrd="3" destOrd="0" presId="urn:microsoft.com/office/officeart/2005/8/layout/hierarchy1"/>
    <dgm:cxn modelId="{7A9131A1-0946-4291-8CA0-DFF1EDA63FAD}" type="presParOf" srcId="{96196ABF-6CB7-423B-B284-72C2EABC8C25}" destId="{31ED2C32-A05E-4621-BF7C-49DCC3B884E5}" srcOrd="0" destOrd="0" presId="urn:microsoft.com/office/officeart/2005/8/layout/hierarchy1"/>
    <dgm:cxn modelId="{453F23A0-0546-4B77-B9CF-0FE5C91FE02D}" type="presParOf" srcId="{31ED2C32-A05E-4621-BF7C-49DCC3B884E5}" destId="{219CB5F8-0B0D-43F3-AA50-927AFC489D3C}" srcOrd="0" destOrd="0" presId="urn:microsoft.com/office/officeart/2005/8/layout/hierarchy1"/>
    <dgm:cxn modelId="{ACB6228A-2813-4AA1-B00F-EF9EA599AB14}" type="presParOf" srcId="{31ED2C32-A05E-4621-BF7C-49DCC3B884E5}" destId="{988C6C86-EBB9-457F-95B8-6B983D255443}" srcOrd="1" destOrd="0" presId="urn:microsoft.com/office/officeart/2005/8/layout/hierarchy1"/>
    <dgm:cxn modelId="{E203D579-72F2-4475-854F-5B255BFB343D}" type="presParOf" srcId="{96196ABF-6CB7-423B-B284-72C2EABC8C25}" destId="{049F8378-2F98-4880-83EB-FE6202DAA936}" srcOrd="1" destOrd="0" presId="urn:microsoft.com/office/officeart/2005/8/layout/hierarchy1"/>
    <dgm:cxn modelId="{AEA64AE5-6218-44A8-A7A4-BFE8AFCF1270}" type="presParOf" srcId="{61CABD6F-B0F5-4FB3-98B5-725A7D102641}" destId="{D17A19CB-A19F-4ED8-A33A-7153FDCF383A}" srcOrd="4" destOrd="0" presId="urn:microsoft.com/office/officeart/2005/8/layout/hierarchy1"/>
    <dgm:cxn modelId="{556B41EE-5FDC-482A-84C5-CBDF1E505F10}" type="presParOf" srcId="{61CABD6F-B0F5-4FB3-98B5-725A7D102641}" destId="{E4A7FE0A-EF1A-4F4E-98A4-072BF07B3421}" srcOrd="5" destOrd="0" presId="urn:microsoft.com/office/officeart/2005/8/layout/hierarchy1"/>
    <dgm:cxn modelId="{A9412D4F-E9A5-4BC3-A578-A4FE0C50EF41}" type="presParOf" srcId="{E4A7FE0A-EF1A-4F4E-98A4-072BF07B3421}" destId="{F20F0959-EE2A-4D35-8D8E-C453544912F9}" srcOrd="0" destOrd="0" presId="urn:microsoft.com/office/officeart/2005/8/layout/hierarchy1"/>
    <dgm:cxn modelId="{AC1605E7-C91A-450F-B652-44F4D2FB659E}" type="presParOf" srcId="{F20F0959-EE2A-4D35-8D8E-C453544912F9}" destId="{298FE9F9-8C01-4A2A-8C62-122B5030F717}" srcOrd="0" destOrd="0" presId="urn:microsoft.com/office/officeart/2005/8/layout/hierarchy1"/>
    <dgm:cxn modelId="{C6B0D3A7-F4B0-472D-A1BF-0D394FB5C8F4}" type="presParOf" srcId="{F20F0959-EE2A-4D35-8D8E-C453544912F9}" destId="{35A8B126-CBD3-4FA0-AB1D-92986C45B8F0}" srcOrd="1" destOrd="0" presId="urn:microsoft.com/office/officeart/2005/8/layout/hierarchy1"/>
    <dgm:cxn modelId="{A55E525C-3293-432E-A00F-FD4D1A95B566}" type="presParOf" srcId="{E4A7FE0A-EF1A-4F4E-98A4-072BF07B3421}" destId="{360FE11C-332E-4DEE-AF72-ABCE5CE544EF}" srcOrd="1" destOrd="0" presId="urn:microsoft.com/office/officeart/2005/8/layout/hierarchy1"/>
    <dgm:cxn modelId="{5DBCBC43-81D3-4C92-9684-0DCCAC77AD3A}" type="presParOf" srcId="{61CABD6F-B0F5-4FB3-98B5-725A7D102641}" destId="{32AB411C-9C6E-462A-B3AA-E9131A8CFF8D}" srcOrd="6" destOrd="0" presId="urn:microsoft.com/office/officeart/2005/8/layout/hierarchy1"/>
    <dgm:cxn modelId="{F2A5722B-122B-4DC0-8897-F02C030B1060}" type="presParOf" srcId="{61CABD6F-B0F5-4FB3-98B5-725A7D102641}" destId="{E2A0DC3A-29E7-427E-8762-B6952BC5C62D}" srcOrd="7" destOrd="0" presId="urn:microsoft.com/office/officeart/2005/8/layout/hierarchy1"/>
    <dgm:cxn modelId="{9B339FC0-2B34-4295-9830-0EBFD1516519}" type="presParOf" srcId="{E2A0DC3A-29E7-427E-8762-B6952BC5C62D}" destId="{DBE00A47-7058-4139-8C4F-579BA6034ACE}" srcOrd="0" destOrd="0" presId="urn:microsoft.com/office/officeart/2005/8/layout/hierarchy1"/>
    <dgm:cxn modelId="{1C322DB8-B96F-4BFF-B2AA-F286426BE399}" type="presParOf" srcId="{DBE00A47-7058-4139-8C4F-579BA6034ACE}" destId="{F7D817DB-93DB-489D-ADF1-510DAC8D0353}" srcOrd="0" destOrd="0" presId="urn:microsoft.com/office/officeart/2005/8/layout/hierarchy1"/>
    <dgm:cxn modelId="{3A6737EE-677E-4702-BC0E-3AEB1F31E4DF}" type="presParOf" srcId="{DBE00A47-7058-4139-8C4F-579BA6034ACE}" destId="{36B4B6E9-867B-40E3-804C-C4A13AA17650}" srcOrd="1" destOrd="0" presId="urn:microsoft.com/office/officeart/2005/8/layout/hierarchy1"/>
    <dgm:cxn modelId="{4F5ADAED-AB52-43E4-8373-4D20BC0C5079}" type="presParOf" srcId="{E2A0DC3A-29E7-427E-8762-B6952BC5C62D}" destId="{DA543FE3-54A3-4953-B096-7D703C0ADA6B}" srcOrd="1" destOrd="0" presId="urn:microsoft.com/office/officeart/2005/8/layout/hierarchy1"/>
    <dgm:cxn modelId="{CEE4CFEA-9573-430C-B15D-B86541048EEF}" type="presParOf" srcId="{5EC7C0DC-D90E-42CE-975D-C999EDA85439}" destId="{BA54B81A-8BCA-4FA3-9710-F5671E9B7B7C}" srcOrd="2" destOrd="0" presId="urn:microsoft.com/office/officeart/2005/8/layout/hierarchy1"/>
    <dgm:cxn modelId="{DBCB6CD8-17FF-49BF-953B-CA9061B2F041}" type="presParOf" srcId="{5EC7C0DC-D90E-42CE-975D-C999EDA85439}" destId="{30BDF354-AC9F-401E-BF7C-3D48A354FF64}" srcOrd="3" destOrd="0" presId="urn:microsoft.com/office/officeart/2005/8/layout/hierarchy1"/>
    <dgm:cxn modelId="{072508B5-CAB8-455A-A93B-8D736768639E}" type="presParOf" srcId="{30BDF354-AC9F-401E-BF7C-3D48A354FF64}" destId="{0A1B44DF-4E5E-497E-A615-33018DDFC245}" srcOrd="0" destOrd="0" presId="urn:microsoft.com/office/officeart/2005/8/layout/hierarchy1"/>
    <dgm:cxn modelId="{6E239B55-281F-4FB7-922D-50E5701BFCE3}" type="presParOf" srcId="{0A1B44DF-4E5E-497E-A615-33018DDFC245}" destId="{7198C295-B920-4AD9-AB3B-B55849448C26}" srcOrd="0" destOrd="0" presId="urn:microsoft.com/office/officeart/2005/8/layout/hierarchy1"/>
    <dgm:cxn modelId="{E352F289-8D45-46C4-9929-39673C14412A}" type="presParOf" srcId="{0A1B44DF-4E5E-497E-A615-33018DDFC245}" destId="{43546B70-BB31-4BE3-9BEE-479B477ABF79}" srcOrd="1" destOrd="0" presId="urn:microsoft.com/office/officeart/2005/8/layout/hierarchy1"/>
    <dgm:cxn modelId="{12310B02-6E97-4A42-B197-759A85C56D20}" type="presParOf" srcId="{30BDF354-AC9F-401E-BF7C-3D48A354FF64}" destId="{CB347888-FD0F-491F-A41D-5D7FCDFBCF95}" srcOrd="1" destOrd="0" presId="urn:microsoft.com/office/officeart/2005/8/layout/hierarchy1"/>
    <dgm:cxn modelId="{6418AB12-450E-476C-BCBF-FA435CEF3CBC}" type="presParOf" srcId="{CB347888-FD0F-491F-A41D-5D7FCDFBCF95}" destId="{64DD0234-B13F-422C-8987-C3A5FCF61CDA}" srcOrd="0" destOrd="0" presId="urn:microsoft.com/office/officeart/2005/8/layout/hierarchy1"/>
    <dgm:cxn modelId="{BA2212BB-5E5B-4E0E-8256-547E96F21211}" type="presParOf" srcId="{CB347888-FD0F-491F-A41D-5D7FCDFBCF95}" destId="{A2834D54-1027-40B7-987F-96B28E0C03E1}" srcOrd="1" destOrd="0" presId="urn:microsoft.com/office/officeart/2005/8/layout/hierarchy1"/>
    <dgm:cxn modelId="{2A440FBC-9379-4B04-A085-D8A197C557B9}" type="presParOf" srcId="{A2834D54-1027-40B7-987F-96B28E0C03E1}" destId="{0E6AD98F-DACF-4AE4-A733-D16924D8FB2E}" srcOrd="0" destOrd="0" presId="urn:microsoft.com/office/officeart/2005/8/layout/hierarchy1"/>
    <dgm:cxn modelId="{D50AAB55-1A5A-4C53-A66F-8185D8E17B3D}" type="presParOf" srcId="{0E6AD98F-DACF-4AE4-A733-D16924D8FB2E}" destId="{B8877B75-D49C-4217-9343-D6EACB6BDE72}" srcOrd="0" destOrd="0" presId="urn:microsoft.com/office/officeart/2005/8/layout/hierarchy1"/>
    <dgm:cxn modelId="{9FE6E011-1FF4-4E3E-9060-0EF02F847AB9}" type="presParOf" srcId="{0E6AD98F-DACF-4AE4-A733-D16924D8FB2E}" destId="{D19100B0-56F9-4EF8-9897-F96FAB20DFA1}" srcOrd="1" destOrd="0" presId="urn:microsoft.com/office/officeart/2005/8/layout/hierarchy1"/>
    <dgm:cxn modelId="{4A28488D-A8EB-415A-8807-0A96AE74BB8E}" type="presParOf" srcId="{A2834D54-1027-40B7-987F-96B28E0C03E1}" destId="{D5721407-86A4-438C-9841-2677C75A3A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D0234-B13F-422C-8987-C3A5FCF61CDA}">
      <dsp:nvSpPr>
        <dsp:cNvPr id="0" name=""/>
        <dsp:cNvSpPr/>
      </dsp:nvSpPr>
      <dsp:spPr>
        <a:xfrm>
          <a:off x="8930125" y="3255911"/>
          <a:ext cx="91440" cy="484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2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4B81A-8BCA-4FA3-9710-F5671E9B7B7C}">
      <dsp:nvSpPr>
        <dsp:cNvPr id="0" name=""/>
        <dsp:cNvSpPr/>
      </dsp:nvSpPr>
      <dsp:spPr>
        <a:xfrm>
          <a:off x="6432115" y="1714411"/>
          <a:ext cx="2543729" cy="484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91"/>
              </a:lnTo>
              <a:lnTo>
                <a:pt x="2543729" y="329991"/>
              </a:lnTo>
              <a:lnTo>
                <a:pt x="2543729" y="484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411C-9C6E-462A-B3AA-E9131A8CFF8D}">
      <dsp:nvSpPr>
        <dsp:cNvPr id="0" name=""/>
        <dsp:cNvSpPr/>
      </dsp:nvSpPr>
      <dsp:spPr>
        <a:xfrm>
          <a:off x="3888385" y="3255911"/>
          <a:ext cx="3052475" cy="484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91"/>
              </a:lnTo>
              <a:lnTo>
                <a:pt x="3052475" y="329991"/>
              </a:lnTo>
              <a:lnTo>
                <a:pt x="3052475" y="4842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A19CB-A19F-4ED8-A33A-7153FDCF383A}">
      <dsp:nvSpPr>
        <dsp:cNvPr id="0" name=""/>
        <dsp:cNvSpPr/>
      </dsp:nvSpPr>
      <dsp:spPr>
        <a:xfrm>
          <a:off x="3888385" y="3255911"/>
          <a:ext cx="1017491" cy="484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91"/>
              </a:lnTo>
              <a:lnTo>
                <a:pt x="1017491" y="329991"/>
              </a:lnTo>
              <a:lnTo>
                <a:pt x="1017491" y="4842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9107E-43B4-4205-903E-7F6117545D56}">
      <dsp:nvSpPr>
        <dsp:cNvPr id="0" name=""/>
        <dsp:cNvSpPr/>
      </dsp:nvSpPr>
      <dsp:spPr>
        <a:xfrm>
          <a:off x="2870893" y="3255911"/>
          <a:ext cx="1017491" cy="484233"/>
        </a:xfrm>
        <a:custGeom>
          <a:avLst/>
          <a:gdLst/>
          <a:ahLst/>
          <a:cxnLst/>
          <a:rect l="0" t="0" r="0" b="0"/>
          <a:pathLst>
            <a:path>
              <a:moveTo>
                <a:pt x="1017491" y="0"/>
              </a:moveTo>
              <a:lnTo>
                <a:pt x="1017491" y="329991"/>
              </a:lnTo>
              <a:lnTo>
                <a:pt x="0" y="329991"/>
              </a:lnTo>
              <a:lnTo>
                <a:pt x="0" y="4842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C533-B7E6-45DB-BFE6-888787E6E1CA}">
      <dsp:nvSpPr>
        <dsp:cNvPr id="0" name=""/>
        <dsp:cNvSpPr/>
      </dsp:nvSpPr>
      <dsp:spPr>
        <a:xfrm>
          <a:off x="835910" y="3255911"/>
          <a:ext cx="3052475" cy="484233"/>
        </a:xfrm>
        <a:custGeom>
          <a:avLst/>
          <a:gdLst/>
          <a:ahLst/>
          <a:cxnLst/>
          <a:rect l="0" t="0" r="0" b="0"/>
          <a:pathLst>
            <a:path>
              <a:moveTo>
                <a:pt x="3052475" y="0"/>
              </a:moveTo>
              <a:lnTo>
                <a:pt x="3052475" y="329991"/>
              </a:lnTo>
              <a:lnTo>
                <a:pt x="0" y="329991"/>
              </a:lnTo>
              <a:lnTo>
                <a:pt x="0" y="4842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B8B90-168D-452E-BF11-760DA9052640}">
      <dsp:nvSpPr>
        <dsp:cNvPr id="0" name=""/>
        <dsp:cNvSpPr/>
      </dsp:nvSpPr>
      <dsp:spPr>
        <a:xfrm>
          <a:off x="3888385" y="1714411"/>
          <a:ext cx="2543729" cy="484233"/>
        </a:xfrm>
        <a:custGeom>
          <a:avLst/>
          <a:gdLst/>
          <a:ahLst/>
          <a:cxnLst/>
          <a:rect l="0" t="0" r="0" b="0"/>
          <a:pathLst>
            <a:path>
              <a:moveTo>
                <a:pt x="2543729" y="0"/>
              </a:moveTo>
              <a:lnTo>
                <a:pt x="2543729" y="329991"/>
              </a:lnTo>
              <a:lnTo>
                <a:pt x="0" y="329991"/>
              </a:lnTo>
              <a:lnTo>
                <a:pt x="0" y="484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B3F17-EE0C-404F-BB65-425962113F96}">
      <dsp:nvSpPr>
        <dsp:cNvPr id="0" name=""/>
        <dsp:cNvSpPr/>
      </dsp:nvSpPr>
      <dsp:spPr>
        <a:xfrm>
          <a:off x="5599622" y="657145"/>
          <a:ext cx="1664986" cy="105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BF3BF-9A6F-444C-91C2-F13C5A301FC2}">
      <dsp:nvSpPr>
        <dsp:cNvPr id="0" name=""/>
        <dsp:cNvSpPr/>
      </dsp:nvSpPr>
      <dsp:spPr>
        <a:xfrm>
          <a:off x="5784620" y="832893"/>
          <a:ext cx="1664986" cy="1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Privacy</a:t>
          </a:r>
        </a:p>
      </dsp:txBody>
      <dsp:txXfrm>
        <a:off x="5815586" y="863859"/>
        <a:ext cx="1603054" cy="995334"/>
      </dsp:txXfrm>
    </dsp:sp>
    <dsp:sp modelId="{B4619E73-A5CF-4D74-9761-F7162402BE14}">
      <dsp:nvSpPr>
        <dsp:cNvPr id="0" name=""/>
        <dsp:cNvSpPr/>
      </dsp:nvSpPr>
      <dsp:spPr>
        <a:xfrm>
          <a:off x="3055892" y="2198645"/>
          <a:ext cx="1664986" cy="105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B00B4-3DC9-4C55-B4DF-ED3B23DC417E}">
      <dsp:nvSpPr>
        <dsp:cNvPr id="0" name=""/>
        <dsp:cNvSpPr/>
      </dsp:nvSpPr>
      <dsp:spPr>
        <a:xfrm>
          <a:off x="3240891" y="2374394"/>
          <a:ext cx="1664986" cy="1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Circumstantial</a:t>
          </a:r>
        </a:p>
      </dsp:txBody>
      <dsp:txXfrm>
        <a:off x="3271857" y="2405360"/>
        <a:ext cx="1603054" cy="995334"/>
      </dsp:txXfrm>
    </dsp:sp>
    <dsp:sp modelId="{FBCA7377-3385-4BC4-817A-EA5A27FC69A8}">
      <dsp:nvSpPr>
        <dsp:cNvPr id="0" name=""/>
        <dsp:cNvSpPr/>
      </dsp:nvSpPr>
      <dsp:spPr>
        <a:xfrm>
          <a:off x="3416" y="3740145"/>
          <a:ext cx="1664986" cy="105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6810B-13BA-4EF1-91A3-EA05869E47C6}">
      <dsp:nvSpPr>
        <dsp:cNvPr id="0" name=""/>
        <dsp:cNvSpPr/>
      </dsp:nvSpPr>
      <dsp:spPr>
        <a:xfrm>
          <a:off x="188415" y="3915894"/>
          <a:ext cx="1664986" cy="1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Spatial</a:t>
          </a:r>
        </a:p>
      </dsp:txBody>
      <dsp:txXfrm>
        <a:off x="219381" y="3946860"/>
        <a:ext cx="1603054" cy="995334"/>
      </dsp:txXfrm>
    </dsp:sp>
    <dsp:sp modelId="{219CB5F8-0B0D-43F3-AA50-927AFC489D3C}">
      <dsp:nvSpPr>
        <dsp:cNvPr id="0" name=""/>
        <dsp:cNvSpPr/>
      </dsp:nvSpPr>
      <dsp:spPr>
        <a:xfrm>
          <a:off x="2038400" y="3740145"/>
          <a:ext cx="1664986" cy="105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C6C86-EBB9-457F-95B8-6B983D255443}">
      <dsp:nvSpPr>
        <dsp:cNvPr id="0" name=""/>
        <dsp:cNvSpPr/>
      </dsp:nvSpPr>
      <dsp:spPr>
        <a:xfrm>
          <a:off x="2223399" y="3915894"/>
          <a:ext cx="1664986" cy="1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Temporal</a:t>
          </a:r>
        </a:p>
      </dsp:txBody>
      <dsp:txXfrm>
        <a:off x="2254365" y="3946860"/>
        <a:ext cx="1603054" cy="995334"/>
      </dsp:txXfrm>
    </dsp:sp>
    <dsp:sp modelId="{298FE9F9-8C01-4A2A-8C62-122B5030F717}">
      <dsp:nvSpPr>
        <dsp:cNvPr id="0" name=""/>
        <dsp:cNvSpPr/>
      </dsp:nvSpPr>
      <dsp:spPr>
        <a:xfrm>
          <a:off x="4073384" y="3740145"/>
          <a:ext cx="1664986" cy="105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8B126-CBD3-4FA0-AB1D-92986C45B8F0}">
      <dsp:nvSpPr>
        <dsp:cNvPr id="0" name=""/>
        <dsp:cNvSpPr/>
      </dsp:nvSpPr>
      <dsp:spPr>
        <a:xfrm>
          <a:off x="4258382" y="3915894"/>
          <a:ext cx="1664986" cy="1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Occasional</a:t>
          </a:r>
        </a:p>
      </dsp:txBody>
      <dsp:txXfrm>
        <a:off x="4289348" y="3946860"/>
        <a:ext cx="1603054" cy="995334"/>
      </dsp:txXfrm>
    </dsp:sp>
    <dsp:sp modelId="{F7D817DB-93DB-489D-ADF1-510DAC8D0353}">
      <dsp:nvSpPr>
        <dsp:cNvPr id="0" name=""/>
        <dsp:cNvSpPr/>
      </dsp:nvSpPr>
      <dsp:spPr>
        <a:xfrm>
          <a:off x="6108368" y="3740145"/>
          <a:ext cx="1664986" cy="105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4B6E9-867B-40E3-804C-C4A13AA17650}">
      <dsp:nvSpPr>
        <dsp:cNvPr id="0" name=""/>
        <dsp:cNvSpPr/>
      </dsp:nvSpPr>
      <dsp:spPr>
        <a:xfrm>
          <a:off x="6293366" y="3915894"/>
          <a:ext cx="1664986" cy="1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General</a:t>
          </a:r>
        </a:p>
      </dsp:txBody>
      <dsp:txXfrm>
        <a:off x="6324332" y="3946860"/>
        <a:ext cx="1603054" cy="995334"/>
      </dsp:txXfrm>
    </dsp:sp>
    <dsp:sp modelId="{7198C295-B920-4AD9-AB3B-B55849448C26}">
      <dsp:nvSpPr>
        <dsp:cNvPr id="0" name=""/>
        <dsp:cNvSpPr/>
      </dsp:nvSpPr>
      <dsp:spPr>
        <a:xfrm>
          <a:off x="8143351" y="2198645"/>
          <a:ext cx="1664986" cy="105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6B70-BB31-4BE3-9BEE-479B477ABF79}">
      <dsp:nvSpPr>
        <dsp:cNvPr id="0" name=""/>
        <dsp:cNvSpPr/>
      </dsp:nvSpPr>
      <dsp:spPr>
        <a:xfrm>
          <a:off x="8328350" y="2374394"/>
          <a:ext cx="1664986" cy="1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Personal</a:t>
          </a:r>
        </a:p>
      </dsp:txBody>
      <dsp:txXfrm>
        <a:off x="8359316" y="2405360"/>
        <a:ext cx="1603054" cy="995334"/>
      </dsp:txXfrm>
    </dsp:sp>
    <dsp:sp modelId="{B8877B75-D49C-4217-9343-D6EACB6BDE72}">
      <dsp:nvSpPr>
        <dsp:cNvPr id="0" name=""/>
        <dsp:cNvSpPr/>
      </dsp:nvSpPr>
      <dsp:spPr>
        <a:xfrm>
          <a:off x="8143351" y="3740145"/>
          <a:ext cx="1664986" cy="105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00B0-56F9-4EF8-9897-F96FAB20DFA1}">
      <dsp:nvSpPr>
        <dsp:cNvPr id="0" name=""/>
        <dsp:cNvSpPr/>
      </dsp:nvSpPr>
      <dsp:spPr>
        <a:xfrm>
          <a:off x="8328350" y="3915894"/>
          <a:ext cx="1664986" cy="1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???</a:t>
          </a:r>
        </a:p>
      </dsp:txBody>
      <dsp:txXfrm>
        <a:off x="8359316" y="3946860"/>
        <a:ext cx="1603054" cy="995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9B17-A37A-42C9-8030-9CDA9FD7470F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B9B7-785A-4976-B902-CA7EFE182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9487-3076-4D15-80FF-6284DC1263E4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5702-C22C-4453-948F-F1BC33F66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5702-C22C-4453-948F-F1BC33F661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5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5702-C22C-4453-948F-F1BC33F661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7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5702-C22C-4453-948F-F1BC33F661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8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>
            <a:norm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>
                <a:latin typeface="+mn-lt"/>
              </a:rPr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>
                <a:latin typeface="+mn-lt"/>
              </a:rPr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anchor="t" anchorCtr="0">
            <a:normAutofit/>
          </a:bodyPr>
          <a:lstStyle/>
          <a:p>
            <a:r>
              <a:rPr lang="en-US">
                <a:solidFill>
                  <a:schemeClr val="bg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old fashioned key and fancy lock - 31928433">
            <a:extLst>
              <a:ext uri="{FF2B5EF4-FFF2-40B4-BE49-F238E27FC236}">
                <a16:creationId xmlns:a16="http://schemas.microsoft.com/office/drawing/2014/main" id="{989BF31C-580D-4331-AC30-2813BDE69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6" b="9056"/>
          <a:stretch/>
        </p:blipFill>
        <p:spPr bwMode="auto">
          <a:xfrm>
            <a:off x="-1200" y="1"/>
            <a:ext cx="121931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92CAB6-7734-4F8B-96B0-946ECE3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400" y="-3"/>
            <a:ext cx="12192001" cy="321309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58000"/>
                </a:srgbClr>
              </a:gs>
              <a:gs pos="0">
                <a:srgbClr val="000000">
                  <a:alpha val="0"/>
                </a:srgbClr>
              </a:gs>
              <a:gs pos="40000">
                <a:srgbClr val="000000">
                  <a:alpha val="4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935" y="324000"/>
            <a:ext cx="11671443" cy="1432036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A CORPUS LINGUISTICS ANALYSIS OF THE “RIGHT TO/OF PRIVACY”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816946"/>
            <a:ext cx="12192000" cy="694036"/>
          </a:xfrm>
        </p:spPr>
        <p:txBody>
          <a:bodyPr vert="horz" lIns="0" tIns="0" rIns="0" bIns="0" rtlCol="0">
            <a:normAutofit/>
          </a:bodyPr>
          <a:lstStyle/>
          <a:p>
            <a:pPr algn="ctr">
              <a:lnSpc>
                <a:spcPct val="104000"/>
              </a:lnSpc>
            </a:pPr>
            <a:r>
              <a:rPr lang="en-US" sz="4600" b="1" dirty="0">
                <a:solidFill>
                  <a:srgbClr val="FFFFFF">
                    <a:alpha val="56000"/>
                  </a:srgbClr>
                </a:solidFill>
                <a:latin typeface="+mj-lt"/>
              </a:rPr>
              <a:t>Stephanie Miller</a:t>
            </a:r>
          </a:p>
        </p:txBody>
      </p:sp>
    </p:spTree>
    <p:extLst>
      <p:ext uri="{BB962C8B-B14F-4D97-AF65-F5344CB8AC3E}">
        <p14:creationId xmlns:p14="http://schemas.microsoft.com/office/powerpoint/2010/main" val="41754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235C9D-1C3D-4668-B145-480E9A37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0" r="76031"/>
          <a:stretch/>
        </p:blipFill>
        <p:spPr bwMode="auto">
          <a:xfrm>
            <a:off x="309216" y="646058"/>
            <a:ext cx="2242369" cy="1196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4389CC5-3E8A-4F96-834A-F7A21920B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675" y="646058"/>
            <a:ext cx="8994501" cy="2533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80DA8-9AB8-4741-AC1A-B823F34247DE}"/>
              </a:ext>
            </a:extLst>
          </p:cNvPr>
          <p:cNvSpPr txBox="1"/>
          <p:nvPr/>
        </p:nvSpPr>
        <p:spPr>
          <a:xfrm>
            <a:off x="309216" y="276726"/>
            <a:ext cx="801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Qualitative analysis of the collocate from 1820 to 1890 reveals . . . .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1913D90-D164-415D-AB77-239EEA50F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6" y="3002402"/>
            <a:ext cx="7448436" cy="2013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0662DB-BE3E-4155-9F87-E8B9DDAEE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99" y="4990380"/>
            <a:ext cx="8063676" cy="186762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13660D-E438-47F9-A4D6-15CC278BE07F}"/>
              </a:ext>
            </a:extLst>
          </p:cNvPr>
          <p:cNvSpPr/>
          <p:nvPr/>
        </p:nvSpPr>
        <p:spPr>
          <a:xfrm>
            <a:off x="2931560" y="2630519"/>
            <a:ext cx="3164440" cy="25991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56357D-23F3-4C5D-8F66-4D90F3717153}"/>
              </a:ext>
            </a:extLst>
          </p:cNvPr>
          <p:cNvSpPr/>
          <p:nvPr/>
        </p:nvSpPr>
        <p:spPr>
          <a:xfrm>
            <a:off x="4513780" y="4335566"/>
            <a:ext cx="3164440" cy="25991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7FBACC-8148-4939-8E9E-8BA4D4200590}"/>
              </a:ext>
            </a:extLst>
          </p:cNvPr>
          <p:cNvSpPr/>
          <p:nvPr/>
        </p:nvSpPr>
        <p:spPr>
          <a:xfrm>
            <a:off x="4033434" y="6250628"/>
            <a:ext cx="3164440" cy="25991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y Does My Goldfish Stay at the Bottom of the Tank?">
            <a:extLst>
              <a:ext uri="{FF2B5EF4-FFF2-40B4-BE49-F238E27FC236}">
                <a16:creationId xmlns:a16="http://schemas.microsoft.com/office/drawing/2014/main" id="{5D650C0E-AB41-4984-AA53-D7592A46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" y="116394"/>
            <a:ext cx="3118919" cy="20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26AD3E2-92F7-4E5D-87AE-EAE07A279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04"/>
          <a:stretch/>
        </p:blipFill>
        <p:spPr bwMode="auto">
          <a:xfrm>
            <a:off x="3157342" y="116394"/>
            <a:ext cx="8758161" cy="2046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04EBB6-3F85-433D-A4B7-08423A3F3D19}"/>
              </a:ext>
            </a:extLst>
          </p:cNvPr>
          <p:cNvSpPr txBox="1"/>
          <p:nvPr/>
        </p:nvSpPr>
        <p:spPr>
          <a:xfrm>
            <a:off x="38423" y="2162772"/>
            <a:ext cx="904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11: Concordance lines for “privacy” in COHA (red is possessive) (blue is amount)</a:t>
            </a:r>
          </a:p>
        </p:txBody>
      </p:sp>
      <p:pic>
        <p:nvPicPr>
          <p:cNvPr id="9" name="Picture 8" descr="Table&#10;&#10;Description automatically generated with low confidence">
            <a:extLst>
              <a:ext uri="{FF2B5EF4-FFF2-40B4-BE49-F238E27FC236}">
                <a16:creationId xmlns:a16="http://schemas.microsoft.com/office/drawing/2014/main" id="{A38AF012-D06A-4EEB-BE7F-C1A25F46B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3" y="2645622"/>
            <a:ext cx="10855232" cy="41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9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356110-2D16-4E03-AA09-E5EFB3941152}"/>
              </a:ext>
            </a:extLst>
          </p:cNvPr>
          <p:cNvSpPr txBox="1"/>
          <p:nvPr/>
        </p:nvSpPr>
        <p:spPr>
          <a:xfrm>
            <a:off x="275976" y="185405"/>
            <a:ext cx="8499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 randomized lines of data from 1820 to 1849 downloaded from COHA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793DD63-E0BE-4874-B89F-206416657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877877"/>
              </p:ext>
            </p:extLst>
          </p:nvPr>
        </p:nvGraphicFramePr>
        <p:xfrm>
          <a:off x="1273997" y="554737"/>
          <a:ext cx="9996754" cy="563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32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66E2-0F97-4B15-967F-85AB6A5C8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11269663" cy="1362075"/>
          </a:xfrm>
        </p:spPr>
        <p:txBody>
          <a:bodyPr>
            <a:normAutofit/>
          </a:bodyPr>
          <a:lstStyle/>
          <a:p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Future of “Privacy” Rights and Concerns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/>
          </a:p>
        </p:txBody>
      </p:sp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2742F589-DC3E-446D-9E3B-7479ADA8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919"/>
            <a:ext cx="6594317" cy="2233081"/>
          </a:xfrm>
          <a:prstGeom prst="rect">
            <a:avLst/>
          </a:prstGeom>
        </p:spPr>
      </p:pic>
      <p:pic>
        <p:nvPicPr>
          <p:cNvPr id="13" name="Picture 12" descr="Table&#10;&#10;Description automatically generated with low confidence">
            <a:extLst>
              <a:ext uri="{FF2B5EF4-FFF2-40B4-BE49-F238E27FC236}">
                <a16:creationId xmlns:a16="http://schemas.microsoft.com/office/drawing/2014/main" id="{9E0C82DA-7920-4D91-B104-AA5D8DD6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8" y="3429001"/>
            <a:ext cx="6450479" cy="2233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43CB36-1113-4B87-B3A3-4CDF227BE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123" y="246499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7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35" y="320040"/>
            <a:ext cx="11866652" cy="752955"/>
          </a:xfrm>
        </p:spPr>
        <p:txBody>
          <a:bodyPr>
            <a:normAutofit/>
          </a:bodyPr>
          <a:lstStyle/>
          <a:p>
            <a:r>
              <a:rPr lang="en-US" sz="2400" b="1" dirty="0"/>
              <a:t>Could the “Right to/of Privacy” Be Tamed in the Near Future?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32F4-E8D6-41D1-842D-765009DF5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8372313" cy="5494196"/>
          </a:xfrm>
        </p:spPr>
        <p:txBody>
          <a:bodyPr anchor="ctr" anchorCtr="0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academic endeavor is even more relevant than it was 47 years ago when Roe v. Wade was decided.  For, many cases pending before the Supreme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ourt could potentially altar the right.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Constitutional scholar, Eric Segall, pleads for an end to the current power of The Supreme Court and its “life-tenured, unelected judges having the power to veto laws passed by voters and legislators.”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Brian Slocum says it well, “language is exciting; history is fascinating. Those disciplines have much to offer legal interpretation by judges, and we implore jurists to engage with their critics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9" name="Picture Placeholder 8" descr="Close-up of books on shelves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5525" b="8709"/>
          <a:stretch/>
        </p:blipFill>
        <p:spPr>
          <a:xfrm>
            <a:off x="8815226" y="2029146"/>
            <a:ext cx="3376773" cy="4828854"/>
          </a:xfrm>
        </p:spPr>
      </p:pic>
    </p:spTree>
    <p:extLst>
      <p:ext uri="{BB962C8B-B14F-4D97-AF65-F5344CB8AC3E}">
        <p14:creationId xmlns:p14="http://schemas.microsoft.com/office/powerpoint/2010/main" val="246709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ED09-B63B-40C0-96EE-AC8FEDC3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1"/>
            <a:ext cx="7602877" cy="1541125"/>
          </a:xfrm>
        </p:spPr>
        <p:txBody>
          <a:bodyPr/>
          <a:lstStyle/>
          <a:p>
            <a:r>
              <a:rPr lang="en-US" dirty="0"/>
              <a:t>Thank You For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45440-1E61-41D7-95AC-D5CA72BE3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126751"/>
            <a:ext cx="10910029" cy="3385655"/>
          </a:xfrm>
        </p:spPr>
        <p:txBody>
          <a:bodyPr>
            <a:noAutofit/>
          </a:bodyPr>
          <a:lstStyle/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Roe is overturned, or the “right of privacy” is deemed to not cover abortions, what happens to all the issues decided as a result of this penumbral right?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What if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term and Roe withstand stand these 2 upcoming challenges?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While the Supreme Court receives many criticisms on all political sides claiming Justices’ personal beliefs inappropriately influence legal decisions, they are put in a position where criticism is impossible to avoid.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1AE94-E585-40F4-B7B1-815FAF8F0046}"/>
              </a:ext>
            </a:extLst>
          </p:cNvPr>
          <p:cNvSpPr txBox="1"/>
          <p:nvPr/>
        </p:nvSpPr>
        <p:spPr>
          <a:xfrm>
            <a:off x="2926645" y="6098033"/>
            <a:ext cx="553777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You now have the right to ask questions . . . </a:t>
            </a:r>
          </a:p>
        </p:txBody>
      </p:sp>
    </p:spTree>
    <p:extLst>
      <p:ext uri="{BB962C8B-B14F-4D97-AF65-F5344CB8AC3E}">
        <p14:creationId xmlns:p14="http://schemas.microsoft.com/office/powerpoint/2010/main" val="31778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09E5-2EAA-481E-9588-3F47F1DD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590C-F344-41F9-93C6-E8B1EBED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/>
          <a:lstStyle/>
          <a:p>
            <a:r>
              <a:rPr lang="en-US" dirty="0"/>
              <a:t>Introduction of the Phrase</a:t>
            </a:r>
          </a:p>
          <a:p>
            <a:r>
              <a:rPr lang="en-US" dirty="0"/>
              <a:t>Why This Inquiry is Important – Case Law</a:t>
            </a:r>
          </a:p>
          <a:p>
            <a:r>
              <a:rPr lang="en-US" dirty="0"/>
              <a:t>Prevalence of the Phrase (surprise ahead!)</a:t>
            </a:r>
          </a:p>
          <a:p>
            <a:r>
              <a:rPr lang="en-US" dirty="0"/>
              <a:t>Public Meaning Analysis of “privacy”</a:t>
            </a:r>
          </a:p>
          <a:p>
            <a:r>
              <a:rPr lang="en-US" dirty="0"/>
              <a:t>The Future Use of a “Right to Privacy”</a:t>
            </a:r>
          </a:p>
        </p:txBody>
      </p:sp>
      <p:pic>
        <p:nvPicPr>
          <p:cNvPr id="7" name="Picture Placeholder 6" descr="People working ">
            <a:extLst>
              <a:ext uri="{FF2B5EF4-FFF2-40B4-BE49-F238E27FC236}">
                <a16:creationId xmlns:a16="http://schemas.microsoft.com/office/drawing/2014/main" id="{2FE62DA7-0469-4848-A05D-464162CCDE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/>
        </p:blipFill>
        <p:spPr>
          <a:xfrm>
            <a:off x="6757416" y="438912"/>
            <a:ext cx="2057400" cy="5074920"/>
          </a:xfrm>
        </p:spPr>
      </p:pic>
      <p:pic>
        <p:nvPicPr>
          <p:cNvPr id="12" name="Picture Placeholder 11" descr="Pile of colorful books">
            <a:extLst>
              <a:ext uri="{FF2B5EF4-FFF2-40B4-BE49-F238E27FC236}">
                <a16:creationId xmlns:a16="http://schemas.microsoft.com/office/drawing/2014/main" id="{D6ED7D0C-8CEA-4211-8CD7-7BEC68FA81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/>
        </p:blipFill>
        <p:spPr>
          <a:xfrm>
            <a:off x="9692640" y="438912"/>
            <a:ext cx="2057400" cy="5074920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1AD7243-88D4-4AFD-B3C4-E2CD8E8DC1B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42914" y="5958000"/>
            <a:ext cx="3457576" cy="900000"/>
          </a:xfrm>
        </p:spPr>
        <p:txBody>
          <a:bodyPr/>
          <a:lstStyle/>
          <a:p>
            <a:r>
              <a:rPr lang="en-US" dirty="0"/>
              <a:t>November 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EB89B0C-05AC-46A9-8B43-AD35E5FBC5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67212" y="5958000"/>
            <a:ext cx="5400675" cy="900000"/>
          </a:xfrm>
        </p:spPr>
        <p:txBody>
          <a:bodyPr/>
          <a:lstStyle/>
          <a:p>
            <a:r>
              <a:rPr lang="en-US" dirty="0"/>
              <a:t>The “Right to Privacy”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0C9541-58F3-43D9-8B77-CD81158F4F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7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0CDF-208A-4AC2-B112-5BBBAA39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4053913" cy="3635533"/>
          </a:xfrm>
        </p:spPr>
        <p:txBody>
          <a:bodyPr/>
          <a:lstStyle/>
          <a:p>
            <a:r>
              <a:rPr lang="en-US" dirty="0"/>
              <a:t>Introduction:</a:t>
            </a:r>
            <a:br>
              <a:rPr lang="en-US" dirty="0"/>
            </a:br>
            <a:r>
              <a:rPr lang="en-US" dirty="0"/>
              <a:t>A Right to/of Privacy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DF7D68-CAB0-4811-8BF6-728B2CF26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52613" y="1362188"/>
            <a:ext cx="2805225" cy="900000"/>
          </a:xfrm>
        </p:spPr>
        <p:txBody>
          <a:bodyPr/>
          <a:lstStyle/>
          <a:p>
            <a:r>
              <a:rPr lang="en-US" dirty="0"/>
              <a:t>November 17, 2021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F798243-ADD6-46E9-8AEF-83B3745DE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7D166-6F42-4BFC-9840-29C0CB0B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925" y="352799"/>
            <a:ext cx="6634163" cy="64004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Roe v. Wade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So, where did the phrase come from?  The word privacy is not in the Constitution nor any amendments.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My research showed origins of the phrase as far back as 1849. Prince Albert and Queen Victoria sought an injunction for their property rights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2" name="Picture Placeholder 21" descr="A picture containing scale, device, black">
            <a:extLst>
              <a:ext uri="{FF2B5EF4-FFF2-40B4-BE49-F238E27FC236}">
                <a16:creationId xmlns:a16="http://schemas.microsoft.com/office/drawing/2014/main" id="{EE77850E-49BA-44A1-9A18-EE71EFA403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0" y="3639312"/>
            <a:ext cx="4053912" cy="3218688"/>
          </a:xfrm>
        </p:spPr>
      </p:pic>
    </p:spTree>
    <p:extLst>
      <p:ext uri="{BB962C8B-B14F-4D97-AF65-F5344CB8AC3E}">
        <p14:creationId xmlns:p14="http://schemas.microsoft.com/office/powerpoint/2010/main" val="402585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B6B2-7358-4B88-9A88-2133F846D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39" y="324000"/>
            <a:ext cx="11605249" cy="738664"/>
          </a:xfrm>
        </p:spPr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50C2C-E639-4508-BBD9-F86F7CCF4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38" y="1061999"/>
            <a:ext cx="9012353" cy="5667574"/>
          </a:xfrm>
        </p:spPr>
        <p:txBody>
          <a:bodyPr anchor="ctr" anchorCtr="0">
            <a:normAutofit/>
          </a:bodyPr>
          <a:lstStyle/>
          <a:p>
            <a:r>
              <a:rPr lang="en-US" sz="2400" dirty="0"/>
              <a:t>Cases that relied on this elusive right:</a:t>
            </a:r>
          </a:p>
          <a:p>
            <a:r>
              <a:rPr lang="en-US" sz="2400" b="1" u="sng" dirty="0"/>
              <a:t>How our children are educated </a:t>
            </a:r>
            <a:r>
              <a:rPr lang="en-US" sz="2400" dirty="0"/>
              <a:t>(Meyer v. Nebraska 1923)</a:t>
            </a:r>
          </a:p>
          <a:p>
            <a:r>
              <a:rPr lang="en-US" sz="2400" b="1" u="sng" dirty="0"/>
              <a:t>Contraception</a:t>
            </a:r>
            <a:r>
              <a:rPr lang="en-US" sz="2400" dirty="0"/>
              <a:t> (Griswold v. Connecticut 1965)</a:t>
            </a:r>
          </a:p>
          <a:p>
            <a:r>
              <a:rPr lang="en-US" sz="2400" b="1" u="sng" dirty="0"/>
              <a:t>Inter-racial marriage</a:t>
            </a:r>
            <a:r>
              <a:rPr lang="en-US" sz="2400" dirty="0"/>
              <a:t> (Loving v. Virginia 1967)</a:t>
            </a:r>
          </a:p>
          <a:p>
            <a:r>
              <a:rPr lang="en-US" sz="2400" b="1" u="sng" dirty="0"/>
              <a:t>Abortion</a:t>
            </a:r>
            <a:r>
              <a:rPr lang="en-US" sz="2400" dirty="0"/>
              <a:t> (Roe v Wade 1973)</a:t>
            </a:r>
          </a:p>
          <a:p>
            <a:r>
              <a:rPr lang="en-US" sz="2400" b="1" u="sng" dirty="0"/>
              <a:t>Same-sex marriage </a:t>
            </a:r>
            <a:r>
              <a:rPr lang="en-US" sz="2400" dirty="0"/>
              <a:t>(Obergefell v. Hodges 2015) </a:t>
            </a:r>
          </a:p>
        </p:txBody>
      </p:sp>
      <p:pic>
        <p:nvPicPr>
          <p:cNvPr id="46" name="Picture Placeholder 45" descr="Judge Gavel ">
            <a:extLst>
              <a:ext uri="{FF2B5EF4-FFF2-40B4-BE49-F238E27FC236}">
                <a16:creationId xmlns:a16="http://schemas.microsoft.com/office/drawing/2014/main" id="{88B64578-772A-44A6-A018-9BF932D8CE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1"/>
          <a:stretch/>
        </p:blipFill>
        <p:spPr>
          <a:xfrm>
            <a:off x="9156192" y="0"/>
            <a:ext cx="3035808" cy="2245875"/>
          </a:xfrm>
        </p:spPr>
      </p:pic>
      <p:pic>
        <p:nvPicPr>
          <p:cNvPr id="48" name="Picture Placeholder 47" descr="A close - up of some building columns">
            <a:extLst>
              <a:ext uri="{FF2B5EF4-FFF2-40B4-BE49-F238E27FC236}">
                <a16:creationId xmlns:a16="http://schemas.microsoft.com/office/drawing/2014/main" id="{809FA980-F4E6-49F6-970A-83682936E9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12546"/>
          <a:stretch/>
        </p:blipFill>
        <p:spPr>
          <a:xfrm>
            <a:off x="9156192" y="2213109"/>
            <a:ext cx="3035808" cy="2245875"/>
          </a:xfrm>
        </p:spPr>
      </p:pic>
      <p:pic>
        <p:nvPicPr>
          <p:cNvPr id="50" name="Picture Placeholder 49" descr="A picture containing books, library">
            <a:extLst>
              <a:ext uri="{FF2B5EF4-FFF2-40B4-BE49-F238E27FC236}">
                <a16:creationId xmlns:a16="http://schemas.microsoft.com/office/drawing/2014/main" id="{5260BFF5-A85E-4141-9EB6-DAC22B09FB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6192" y="4458984"/>
            <a:ext cx="3035808" cy="2399016"/>
          </a:xfrm>
        </p:spPr>
      </p:pic>
    </p:spTree>
    <p:extLst>
      <p:ext uri="{BB962C8B-B14F-4D97-AF65-F5344CB8AC3E}">
        <p14:creationId xmlns:p14="http://schemas.microsoft.com/office/powerpoint/2010/main" val="400030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CFB4-FE2A-4F7F-A1BF-9B365B78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7603805" cy="1373076"/>
          </a:xfrm>
        </p:spPr>
        <p:txBody>
          <a:bodyPr/>
          <a:lstStyle/>
          <a:p>
            <a:r>
              <a:rPr lang="en-US" dirty="0"/>
              <a:t>Linguistics: Prevalence of the phrase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E19CA-9E27-4B93-BF89-8D2D0CC8F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1222626"/>
            <a:ext cx="11091594" cy="736804"/>
          </a:xfrm>
        </p:spPr>
        <p:txBody>
          <a:bodyPr>
            <a:noAutofit/>
          </a:bodyPr>
          <a:lstStyle/>
          <a:p>
            <a:r>
              <a:rPr lang="en-US" sz="2400" dirty="0"/>
              <a:t>~COFEA (1760-1799) reveals no instances of “right to/of privacy”</a:t>
            </a:r>
          </a:p>
          <a:p>
            <a:endParaRPr lang="en-US" sz="2400" dirty="0"/>
          </a:p>
          <a:p>
            <a:r>
              <a:rPr lang="en-US" sz="2400" dirty="0"/>
              <a:t>~COHA (1820-1910s)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14A7C5-0000-44D3-BF37-662C4738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807627"/>
              </p:ext>
            </p:extLst>
          </p:nvPr>
        </p:nvGraphicFramePr>
        <p:xfrm>
          <a:off x="182880" y="3030584"/>
          <a:ext cx="11377749" cy="2458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510">
                  <a:extLst>
                    <a:ext uri="{9D8B030D-6E8A-4147-A177-3AD203B41FA5}">
                      <a16:colId xmlns:a16="http://schemas.microsoft.com/office/drawing/2014/main" val="1832421129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1125446780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666118389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3996737365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1686062091"/>
                    </a:ext>
                  </a:extLst>
                </a:gridCol>
                <a:gridCol w="581564">
                  <a:extLst>
                    <a:ext uri="{9D8B030D-6E8A-4147-A177-3AD203B41FA5}">
                      <a16:colId xmlns:a16="http://schemas.microsoft.com/office/drawing/2014/main" val="723663040"/>
                    </a:ext>
                  </a:extLst>
                </a:gridCol>
                <a:gridCol w="538282">
                  <a:extLst>
                    <a:ext uri="{9D8B030D-6E8A-4147-A177-3AD203B41FA5}">
                      <a16:colId xmlns:a16="http://schemas.microsoft.com/office/drawing/2014/main" val="3727693538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3414791497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1704365850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3450341289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1413368820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1156283421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1125141522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2070598355"/>
                    </a:ext>
                  </a:extLst>
                </a:gridCol>
                <a:gridCol w="559923">
                  <a:extLst>
                    <a:ext uri="{9D8B030D-6E8A-4147-A177-3AD203B41FA5}">
                      <a16:colId xmlns:a16="http://schemas.microsoft.com/office/drawing/2014/main" val="3000111558"/>
                    </a:ext>
                  </a:extLst>
                </a:gridCol>
                <a:gridCol w="616600">
                  <a:extLst>
                    <a:ext uri="{9D8B030D-6E8A-4147-A177-3AD203B41FA5}">
                      <a16:colId xmlns:a16="http://schemas.microsoft.com/office/drawing/2014/main" val="3344714400"/>
                    </a:ext>
                  </a:extLst>
                </a:gridCol>
                <a:gridCol w="715115">
                  <a:extLst>
                    <a:ext uri="{9D8B030D-6E8A-4147-A177-3AD203B41FA5}">
                      <a16:colId xmlns:a16="http://schemas.microsoft.com/office/drawing/2014/main" val="106204977"/>
                    </a:ext>
                  </a:extLst>
                </a:gridCol>
                <a:gridCol w="920602">
                  <a:extLst>
                    <a:ext uri="{9D8B030D-6E8A-4147-A177-3AD203B41FA5}">
                      <a16:colId xmlns:a16="http://schemas.microsoft.com/office/drawing/2014/main" val="81192734"/>
                    </a:ext>
                  </a:extLst>
                </a:gridCol>
              </a:tblGrid>
              <a:tr h="485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        Decade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1840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1850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1860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1880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1910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1940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1950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2010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9401874"/>
                  </a:ext>
                </a:extLst>
              </a:tr>
              <a:tr h="743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Frequency “of”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325784"/>
                  </a:ext>
                </a:extLst>
              </a:tr>
              <a:tr h="743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Frequency “to”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893985"/>
                  </a:ext>
                </a:extLst>
              </a:tr>
              <a:tr h="362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139172"/>
                  </a:ext>
                </a:extLst>
              </a:tr>
            </a:tbl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1C2A0EC-7E97-45EE-83CD-AC5A3BBFA226}"/>
              </a:ext>
            </a:extLst>
          </p:cNvPr>
          <p:cNvSpPr/>
          <p:nvPr/>
        </p:nvSpPr>
        <p:spPr>
          <a:xfrm>
            <a:off x="3787617" y="502617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DE3A-C91D-4AA8-9DE5-F774A42A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05483"/>
            <a:ext cx="11306175" cy="9000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Corpus of Supreme Court Opinions of the United States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COSCO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-US), which houses all opinions since the founding of the court in 1789 to 2016.</a:t>
            </a:r>
            <a:endParaRPr lang="en-US" sz="24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C83E2E-38F4-4551-B7AD-9208CFCD0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3032"/>
              </p:ext>
            </p:extLst>
          </p:nvPr>
        </p:nvGraphicFramePr>
        <p:xfrm>
          <a:off x="627018" y="1329195"/>
          <a:ext cx="10293532" cy="3425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2741904463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556541091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434528188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3213588984"/>
                    </a:ext>
                  </a:extLst>
                </a:gridCol>
                <a:gridCol w="718458">
                  <a:extLst>
                    <a:ext uri="{9D8B030D-6E8A-4147-A177-3AD203B41FA5}">
                      <a16:colId xmlns:a16="http://schemas.microsoft.com/office/drawing/2014/main" val="2403691120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378947833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3492165454"/>
                    </a:ext>
                  </a:extLst>
                </a:gridCol>
                <a:gridCol w="757645">
                  <a:extLst>
                    <a:ext uri="{9D8B030D-6E8A-4147-A177-3AD203B41FA5}">
                      <a16:colId xmlns:a16="http://schemas.microsoft.com/office/drawing/2014/main" val="1649949566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2110725808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2493690116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487616738"/>
                    </a:ext>
                  </a:extLst>
                </a:gridCol>
                <a:gridCol w="1319350">
                  <a:extLst>
                    <a:ext uri="{9D8B030D-6E8A-4147-A177-3AD203B41FA5}">
                      <a16:colId xmlns:a16="http://schemas.microsoft.com/office/drawing/2014/main" val="1137618649"/>
                    </a:ext>
                  </a:extLst>
                </a:gridCol>
              </a:tblGrid>
              <a:tr h="947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             Decade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86910"/>
                  </a:ext>
                </a:extLst>
              </a:tr>
              <a:tr h="94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Frequency “of”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185740"/>
                  </a:ext>
                </a:extLst>
              </a:tr>
              <a:tr h="94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Frequency “to”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843323"/>
                  </a:ext>
                </a:extLst>
              </a:tr>
              <a:tr h="462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46713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B2630D4-061B-4B93-80A7-A649708515B1}"/>
              </a:ext>
            </a:extLst>
          </p:cNvPr>
          <p:cNvSpPr txBox="1"/>
          <p:nvPr/>
        </p:nvSpPr>
        <p:spPr>
          <a:xfrm>
            <a:off x="332491" y="5165391"/>
            <a:ext cx="1152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Here, the phrase was used 441 times in 90 years by a miniscule subset of society - Supreme Court Justices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5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4EFE5-F8E6-461F-BA3E-EB6E59929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8F2EAF-AEB2-46AD-A254-1D936DD21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856" y="2793561"/>
            <a:ext cx="5437187" cy="42588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25000"/>
                    <a:alpha val="77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b="1" dirty="0">
                <a:solidFill>
                  <a:schemeClr val="bg2">
                    <a:lumMod val="25000"/>
                    <a:alpha val="77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possessive personal pronouns</a:t>
            </a:r>
            <a:endParaRPr lang="en-US" b="1" dirty="0">
              <a:solidFill>
                <a:schemeClr val="bg2">
                  <a:lumMod val="25000"/>
                  <a:alpha val="77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D79731-46BB-4C66-91F0-663AA0E1D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0115" y="2793561"/>
            <a:ext cx="5437187" cy="61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  <a:alpha val="77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b="1" dirty="0">
                <a:solidFill>
                  <a:schemeClr val="bg2">
                    <a:lumMod val="25000"/>
                    <a:alpha val="77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“privacy” does not appear to be binary, range. </a:t>
            </a:r>
            <a:endParaRPr lang="en-US" b="1" dirty="0">
              <a:solidFill>
                <a:schemeClr val="bg2">
                  <a:lumMod val="25000"/>
                  <a:alpha val="77000"/>
                </a:schemeClr>
              </a:solidFill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85397F0-4767-4249-B035-206EEA7E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20675"/>
            <a:ext cx="11269662" cy="92025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ines with “privacy” and the lemma “privacies” located in the Corpus of Founding Era American English (COFEA), which contains over 136 million words written from 1760-1799. </a:t>
            </a: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C84820C-4C5B-4393-85C8-B961A3AA9BAD}"/>
              </a:ext>
            </a:extLst>
          </p:cNvPr>
          <p:cNvSpPr txBox="1">
            <a:spLocks/>
          </p:cNvSpPr>
          <p:nvPr/>
        </p:nvSpPr>
        <p:spPr>
          <a:xfrm>
            <a:off x="5816044" y="2657475"/>
            <a:ext cx="6085330" cy="561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 descr="Table&#10;&#10;Description automatically generated with low confidence">
            <a:extLst>
              <a:ext uri="{FF2B5EF4-FFF2-40B4-BE49-F238E27FC236}">
                <a16:creationId xmlns:a16="http://schemas.microsoft.com/office/drawing/2014/main" id="{FD36D1DC-1B21-4779-A93F-653960C6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59082"/>
            <a:ext cx="9772357" cy="1529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4554E9-A1DA-4ACA-92AA-F7629083B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3203436"/>
            <a:ext cx="4788397" cy="36308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FE2942-92F0-47F6-99FE-8A3AD7B96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425" y="3219451"/>
            <a:ext cx="4396957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8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3FE917-ECDA-4D9B-9EB2-B6E89927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12" y="1969477"/>
            <a:ext cx="11540158" cy="171894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solidFill>
                  <a:schemeClr val="tx2">
                    <a:lumMod val="75000"/>
                    <a:alpha val="77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6,011</a:t>
            </a:r>
            <a:r>
              <a:rPr lang="en-US" sz="2200" b="1" dirty="0">
                <a:solidFill>
                  <a:schemeClr val="tx2">
                    <a:lumMod val="75000"/>
                    <a:alpha val="77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results are much more data than the phrases “right to/of privacy” came up with.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solidFill>
                  <a:schemeClr val="tx2">
                    <a:lumMod val="75000"/>
                    <a:alpha val="77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Below are the collocates, or words that are frequently found in conjunction with, “privacy” among ordinary citizens</a:t>
            </a:r>
            <a:endParaRPr lang="en-US" sz="2200" b="1" dirty="0">
              <a:solidFill>
                <a:schemeClr val="tx2">
                  <a:lumMod val="75000"/>
                  <a:alpha val="77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60AC4-AF33-418A-99EE-E8865056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27" y="582094"/>
            <a:ext cx="11369945" cy="1397725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814F2DD1-8BBA-4F52-97E2-E26BF14D2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7" y="3380842"/>
            <a:ext cx="5413421" cy="3458858"/>
          </a:xfrm>
          <a:prstGeom prst="rect">
            <a:avLst/>
          </a:prstGeom>
        </p:spPr>
      </p:pic>
      <p:pic>
        <p:nvPicPr>
          <p:cNvPr id="11" name="Picture 10" descr="Table&#10;&#10;Description automatically generated with low confidence">
            <a:extLst>
              <a:ext uri="{FF2B5EF4-FFF2-40B4-BE49-F238E27FC236}">
                <a16:creationId xmlns:a16="http://schemas.microsoft.com/office/drawing/2014/main" id="{9CF0FB90-7B97-4358-BA4A-53076E19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78" y="3369614"/>
            <a:ext cx="6200410" cy="336775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CCA19434-DE11-487E-995B-1084EA8B6F78}"/>
              </a:ext>
            </a:extLst>
          </p:cNvPr>
          <p:cNvSpPr/>
          <p:nvPr/>
        </p:nvSpPr>
        <p:spPr>
          <a:xfrm>
            <a:off x="6991643" y="3688422"/>
            <a:ext cx="801859" cy="3771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22E5F66E-B603-4320-85A4-3623A6ED7167}"/>
              </a:ext>
            </a:extLst>
          </p:cNvPr>
          <p:cNvSpPr/>
          <p:nvPr/>
        </p:nvSpPr>
        <p:spPr>
          <a:xfrm>
            <a:off x="1851685" y="6490468"/>
            <a:ext cx="821176" cy="3492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28189-7B34-427C-8468-A47A0F25A478}"/>
              </a:ext>
            </a:extLst>
          </p:cNvPr>
          <p:cNvSpPr txBox="1"/>
          <p:nvPr/>
        </p:nvSpPr>
        <p:spPr>
          <a:xfrm>
            <a:off x="221857" y="99525"/>
            <a:ext cx="10424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Frequency of “Privacy” from the 1820s to 2010s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4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DF436C-9093-4178-81FF-BB1E6CC37702}"/>
              </a:ext>
            </a:extLst>
          </p:cNvPr>
          <p:cNvSpPr txBox="1"/>
          <p:nvPr/>
        </p:nvSpPr>
        <p:spPr>
          <a:xfrm>
            <a:off x="169817" y="226812"/>
            <a:ext cx="63224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Meaning and Use of “Privacy” from the 1820s to 2010s</a:t>
            </a:r>
          </a:p>
          <a:p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Corpus of Historical American English (COHA), 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F4252-3C75-43BA-9234-4A0B773C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1634110"/>
            <a:ext cx="11383921" cy="1463160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14406328-95AC-44AA-9CE3-47892294F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" t="38011"/>
          <a:stretch/>
        </p:blipFill>
        <p:spPr bwMode="auto">
          <a:xfrm>
            <a:off x="323207" y="3713225"/>
            <a:ext cx="11584485" cy="2387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CA2FCF-AE49-42FC-A9BC-2A608B5535DD}"/>
              </a:ext>
            </a:extLst>
          </p:cNvPr>
          <p:cNvSpPr txBox="1"/>
          <p:nvPr/>
        </p:nvSpPr>
        <p:spPr>
          <a:xfrm>
            <a:off x="169817" y="3105835"/>
            <a:ext cx="11103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“Privacy” in COHA based on percentage of available words for each decade from the 1820s to the 2010s 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20A21E1E-ED6B-47C3-8F3F-4C9E5551F916}"/>
              </a:ext>
            </a:extLst>
          </p:cNvPr>
          <p:cNvSpPr/>
          <p:nvPr/>
        </p:nvSpPr>
        <p:spPr>
          <a:xfrm>
            <a:off x="8454684" y="4923691"/>
            <a:ext cx="196948" cy="6237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1D88B26-349E-4C4A-B891-F0FC495D28E9}"/>
              </a:ext>
            </a:extLst>
          </p:cNvPr>
          <p:cNvSpPr/>
          <p:nvPr/>
        </p:nvSpPr>
        <p:spPr>
          <a:xfrm>
            <a:off x="9507416" y="4923691"/>
            <a:ext cx="196948" cy="6237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7067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Lines design</Template>
  <TotalTime>13447</TotalTime>
  <Words>831</Words>
  <Application>Microsoft Office PowerPoint</Application>
  <PresentationFormat>Widescreen</PresentationFormat>
  <Paragraphs>195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Neue Haas Grotesk Text Pro</vt:lpstr>
      <vt:lpstr>Times New Roman</vt:lpstr>
      <vt:lpstr>Wingdings</vt:lpstr>
      <vt:lpstr>Wingdings 2</vt:lpstr>
      <vt:lpstr>LinesVTI</vt:lpstr>
      <vt:lpstr>A CORPUS LINGUISTICS ANALYSIS OF THE “RIGHT TO/OF PRIVACY” </vt:lpstr>
      <vt:lpstr>Agenda</vt:lpstr>
      <vt:lpstr>Introduction: A Right to/of Privacy</vt:lpstr>
      <vt:lpstr>Why should we care?</vt:lpstr>
      <vt:lpstr>Linguistics: Prevalence of the phrase</vt:lpstr>
      <vt:lpstr>The Corpus of Supreme Court Opinions of the United States (COSCO-US), which houses all opinions since the founding of the court in 1789 to 2016.</vt:lpstr>
      <vt:lpstr>Lines with “privacy” and the lemma “privacies” located in the Corpus of Founding Era American English (COFEA), which contains over 136 million words written from 1760-1799.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 of “Privacy” Rights and Concerns </vt:lpstr>
      <vt:lpstr>Could the “Right to/of Privacy” Be Tamed in the Near Future?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CORPUS LINGUISTICS ANALYSIS OF THE “RIGHT TO/OF PRIVACY” </dc:title>
  <dc:creator>Stephanie Miller</dc:creator>
  <cp:lastModifiedBy>Stephanie Miller</cp:lastModifiedBy>
  <cp:revision>30</cp:revision>
  <dcterms:created xsi:type="dcterms:W3CDTF">2021-10-18T20:45:57Z</dcterms:created>
  <dcterms:modified xsi:type="dcterms:W3CDTF">2021-11-17T16:41:46Z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