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15"/>
  </p:notesMasterIdLst>
  <p:sldIdLst>
    <p:sldId id="256" r:id="rId2"/>
    <p:sldId id="274" r:id="rId3"/>
    <p:sldId id="258" r:id="rId4"/>
    <p:sldId id="269" r:id="rId5"/>
    <p:sldId id="273" r:id="rId6"/>
    <p:sldId id="259" r:id="rId7"/>
    <p:sldId id="260" r:id="rId8"/>
    <p:sldId id="266" r:id="rId9"/>
    <p:sldId id="267" r:id="rId10"/>
    <p:sldId id="268" r:id="rId11"/>
    <p:sldId id="264" r:id="rId12"/>
    <p:sldId id="27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35CC7-B396-48AD-B7CD-6D5D9674569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3CDA24-7ABE-4416-9FE6-D324A5DCE5B8}">
      <dgm:prSet custT="1"/>
      <dgm:spPr/>
      <dgm:t>
        <a:bodyPr/>
        <a:lstStyle/>
        <a:p>
          <a:r>
            <a:rPr lang="en-US" sz="2000" b="0" i="0" dirty="0"/>
            <a:t>Chief Justice Burger in </a:t>
          </a:r>
          <a:r>
            <a:rPr lang="en-US" sz="2000" b="0" i="1" dirty="0"/>
            <a:t>Furman v. Georgia</a:t>
          </a:r>
          <a:r>
            <a:rPr lang="en-US" sz="2000" b="0" i="0" dirty="0"/>
            <a:t>:</a:t>
          </a:r>
          <a:endParaRPr lang="en-US" sz="2000" dirty="0"/>
        </a:p>
      </dgm:t>
    </dgm:pt>
    <dgm:pt modelId="{B561429D-78AC-4FF3-B4DE-295E742C309B}" type="parTrans" cxnId="{EEB47B04-3E90-4BD2-8264-BCB02EEBC793}">
      <dgm:prSet/>
      <dgm:spPr/>
      <dgm:t>
        <a:bodyPr/>
        <a:lstStyle/>
        <a:p>
          <a:endParaRPr lang="en-US"/>
        </a:p>
      </dgm:t>
    </dgm:pt>
    <dgm:pt modelId="{EC5F62F7-6A97-4F8C-B91F-5322A8FC465C}" type="sibTrans" cxnId="{EEB47B04-3E90-4BD2-8264-BCB02EEBC793}">
      <dgm:prSet/>
      <dgm:spPr/>
      <dgm:t>
        <a:bodyPr/>
        <a:lstStyle/>
        <a:p>
          <a:endParaRPr lang="en-US"/>
        </a:p>
      </dgm:t>
    </dgm:pt>
    <dgm:pt modelId="{A653C03C-7BC8-4E01-BDA2-768DDF68CF0C}">
      <dgm:prSet custT="1"/>
      <dgm:spPr/>
      <dgm:t>
        <a:bodyPr/>
        <a:lstStyle/>
        <a:p>
          <a:r>
            <a:rPr lang="en-US" sz="1800" b="0" i="0" dirty="0"/>
            <a:t>"of all our fundamental guarantees, the ban on ‘cruel and unusual punishments' is one of the most difficult to translate into judicially manageable terms."</a:t>
          </a:r>
          <a:endParaRPr lang="en-US" sz="1800" dirty="0"/>
        </a:p>
      </dgm:t>
    </dgm:pt>
    <dgm:pt modelId="{ADA83F49-4645-4A97-ABBA-D853C69827F1}" type="parTrans" cxnId="{D772FE96-B314-45D7-A2CE-5278F826D731}">
      <dgm:prSet/>
      <dgm:spPr/>
      <dgm:t>
        <a:bodyPr/>
        <a:lstStyle/>
        <a:p>
          <a:endParaRPr lang="en-US"/>
        </a:p>
      </dgm:t>
    </dgm:pt>
    <dgm:pt modelId="{739A97E7-6040-4CC7-8411-8CBE54E3B64C}" type="sibTrans" cxnId="{D772FE96-B314-45D7-A2CE-5278F826D731}">
      <dgm:prSet/>
      <dgm:spPr/>
      <dgm:t>
        <a:bodyPr/>
        <a:lstStyle/>
        <a:p>
          <a:endParaRPr lang="en-US"/>
        </a:p>
      </dgm:t>
    </dgm:pt>
    <dgm:pt modelId="{8CE65C1F-66A2-4E96-8993-98C42CCECB08}">
      <dgm:prSet custT="1"/>
      <dgm:spPr/>
      <dgm:t>
        <a:bodyPr/>
        <a:lstStyle/>
        <a:p>
          <a:r>
            <a:rPr lang="en-US" sz="2000" b="0" i="0" dirty="0"/>
            <a:t>Justice Scalia in </a:t>
          </a:r>
          <a:r>
            <a:rPr lang="en-US" sz="2000" b="0" i="1" dirty="0" err="1"/>
            <a:t>Harmelin</a:t>
          </a:r>
          <a:r>
            <a:rPr lang="en-US" sz="2000" b="0" i="1" dirty="0"/>
            <a:t> v. Michigan</a:t>
          </a:r>
          <a:r>
            <a:rPr lang="en-US" sz="2000" b="0" i="0" dirty="0"/>
            <a:t>:</a:t>
          </a:r>
          <a:endParaRPr lang="en-US" sz="2000" dirty="0"/>
        </a:p>
      </dgm:t>
    </dgm:pt>
    <dgm:pt modelId="{FD824C1E-C0D5-4C39-A609-E27151DE54DF}" type="parTrans" cxnId="{DDB22720-35D0-4DEA-9D7E-63EFCBA9C153}">
      <dgm:prSet/>
      <dgm:spPr/>
      <dgm:t>
        <a:bodyPr/>
        <a:lstStyle/>
        <a:p>
          <a:endParaRPr lang="en-US"/>
        </a:p>
      </dgm:t>
    </dgm:pt>
    <dgm:pt modelId="{66D69BE0-8D62-41F3-923E-0EC1DCF83451}" type="sibTrans" cxnId="{DDB22720-35D0-4DEA-9D7E-63EFCBA9C153}">
      <dgm:prSet/>
      <dgm:spPr/>
      <dgm:t>
        <a:bodyPr/>
        <a:lstStyle/>
        <a:p>
          <a:endParaRPr lang="en-US"/>
        </a:p>
      </dgm:t>
    </dgm:pt>
    <dgm:pt modelId="{3AECCCD5-EA4F-46B7-AB9F-220B3DF739A2}">
      <dgm:prSet custT="1"/>
      <dgm:spPr/>
      <dgm:t>
        <a:bodyPr/>
        <a:lstStyle/>
        <a:p>
          <a:r>
            <a:rPr lang="en-US" sz="1800" b="0" i="0" dirty="0"/>
            <a:t>Unusual = “such that does not occur in ordinary practice”</a:t>
          </a:r>
          <a:endParaRPr lang="en-US" sz="1800" dirty="0"/>
        </a:p>
      </dgm:t>
    </dgm:pt>
    <dgm:pt modelId="{0CFE481C-C6EA-49C5-853D-5B38B66DDE69}" type="parTrans" cxnId="{69C2D671-6457-4106-83FA-CCDD757BD2E7}">
      <dgm:prSet/>
      <dgm:spPr/>
      <dgm:t>
        <a:bodyPr/>
        <a:lstStyle/>
        <a:p>
          <a:endParaRPr lang="en-US"/>
        </a:p>
      </dgm:t>
    </dgm:pt>
    <dgm:pt modelId="{ED11848E-2D92-4F79-A291-AE8C4020BD83}" type="sibTrans" cxnId="{69C2D671-6457-4106-83FA-CCDD757BD2E7}">
      <dgm:prSet/>
      <dgm:spPr/>
      <dgm:t>
        <a:bodyPr/>
        <a:lstStyle/>
        <a:p>
          <a:endParaRPr lang="en-US"/>
        </a:p>
      </dgm:t>
    </dgm:pt>
    <dgm:pt modelId="{A2FC22DA-20F6-46AD-B81B-BA74B97E8B6F}">
      <dgm:prSet custT="1"/>
      <dgm:spPr/>
      <dgm:t>
        <a:bodyPr/>
        <a:lstStyle/>
        <a:p>
          <a:r>
            <a:rPr lang="en-US" sz="2000" b="0" i="0" dirty="0"/>
            <a:t>John </a:t>
          </a:r>
          <a:r>
            <a:rPr lang="en-US" sz="2000" b="0" i="0" dirty="0" err="1"/>
            <a:t>Stinneford</a:t>
          </a:r>
          <a:endParaRPr lang="en-US" sz="2000" dirty="0"/>
        </a:p>
      </dgm:t>
    </dgm:pt>
    <dgm:pt modelId="{E769A46C-0BFA-4076-A3F0-30EC1853F5C4}" type="parTrans" cxnId="{110B8B43-8747-484E-BA89-862726B6FB89}">
      <dgm:prSet/>
      <dgm:spPr/>
      <dgm:t>
        <a:bodyPr/>
        <a:lstStyle/>
        <a:p>
          <a:endParaRPr lang="en-US"/>
        </a:p>
      </dgm:t>
    </dgm:pt>
    <dgm:pt modelId="{462EE3A8-1A92-4794-B2DE-1234D34B67AA}" type="sibTrans" cxnId="{110B8B43-8747-484E-BA89-862726B6FB89}">
      <dgm:prSet/>
      <dgm:spPr/>
      <dgm:t>
        <a:bodyPr/>
        <a:lstStyle/>
        <a:p>
          <a:endParaRPr lang="en-US"/>
        </a:p>
      </dgm:t>
    </dgm:pt>
    <dgm:pt modelId="{9CADEDDC-6CA4-465D-AC45-5EFD06B69F48}">
      <dgm:prSet custT="1"/>
      <dgm:spPr/>
      <dgm:t>
        <a:bodyPr/>
        <a:lstStyle/>
        <a:p>
          <a:r>
            <a:rPr lang="en-US" sz="1800" b="0" i="0" dirty="0"/>
            <a:t>“unjustly harsh” and “contrary to long usage”</a:t>
          </a:r>
          <a:endParaRPr lang="en-US" sz="1800" dirty="0"/>
        </a:p>
      </dgm:t>
    </dgm:pt>
    <dgm:pt modelId="{DC056596-B239-4ED9-95DE-190D5EB2C0EF}" type="parTrans" cxnId="{DA65065B-29BD-4548-BD6A-04505F700E1A}">
      <dgm:prSet/>
      <dgm:spPr/>
      <dgm:t>
        <a:bodyPr/>
        <a:lstStyle/>
        <a:p>
          <a:endParaRPr lang="en-US"/>
        </a:p>
      </dgm:t>
    </dgm:pt>
    <dgm:pt modelId="{8A6CDF34-2141-415C-9764-CA3AF9057B8B}" type="sibTrans" cxnId="{DA65065B-29BD-4548-BD6A-04505F700E1A}">
      <dgm:prSet/>
      <dgm:spPr/>
      <dgm:t>
        <a:bodyPr/>
        <a:lstStyle/>
        <a:p>
          <a:endParaRPr lang="en-US"/>
        </a:p>
      </dgm:t>
    </dgm:pt>
    <dgm:pt modelId="{6DEA39CB-D173-4767-BB75-AF3F6C299A50}">
      <dgm:prSet custT="1"/>
      <dgm:spPr/>
      <dgm:t>
        <a:bodyPr/>
        <a:lstStyle/>
        <a:p>
          <a:pPr>
            <a:buSzPct val="75000"/>
            <a:buFont typeface="Courier New" panose="02070309020205020404" pitchFamily="49" charset="0"/>
            <a:buChar char="o"/>
          </a:pPr>
          <a:r>
            <a:rPr lang="en-US" sz="1800" b="0" i="0" dirty="0"/>
            <a:t>Quoting Webster’s American Dictionary 1826</a:t>
          </a:r>
          <a:endParaRPr lang="en-US" sz="1800" dirty="0"/>
        </a:p>
      </dgm:t>
    </dgm:pt>
    <dgm:pt modelId="{1623B07A-8BAB-44C2-9804-3B08A97E15FC}" type="parTrans" cxnId="{864EB6F3-8112-4C1F-ABCA-61F6A63FCD6A}">
      <dgm:prSet/>
      <dgm:spPr/>
      <dgm:t>
        <a:bodyPr/>
        <a:lstStyle/>
        <a:p>
          <a:endParaRPr lang="en-US"/>
        </a:p>
      </dgm:t>
    </dgm:pt>
    <dgm:pt modelId="{34C1AC8C-97F2-45AD-8CAF-B2BA075682BA}" type="sibTrans" cxnId="{864EB6F3-8112-4C1F-ABCA-61F6A63FCD6A}">
      <dgm:prSet/>
      <dgm:spPr/>
      <dgm:t>
        <a:bodyPr/>
        <a:lstStyle/>
        <a:p>
          <a:endParaRPr lang="en-US"/>
        </a:p>
      </dgm:t>
    </dgm:pt>
    <dgm:pt modelId="{3F791606-F4EC-4DFA-8BFB-4C229EFFF565}" type="pres">
      <dgm:prSet presAssocID="{85235CC7-B396-48AD-B7CD-6D5D9674569F}" presName="linear" presStyleCnt="0">
        <dgm:presLayoutVars>
          <dgm:dir/>
          <dgm:animLvl val="lvl"/>
          <dgm:resizeHandles val="exact"/>
        </dgm:presLayoutVars>
      </dgm:prSet>
      <dgm:spPr/>
    </dgm:pt>
    <dgm:pt modelId="{89E68A22-CEBD-4DAB-8479-30B04C7340C0}" type="pres">
      <dgm:prSet presAssocID="{A13CDA24-7ABE-4416-9FE6-D324A5DCE5B8}" presName="parentLin" presStyleCnt="0"/>
      <dgm:spPr/>
    </dgm:pt>
    <dgm:pt modelId="{F33D8D3A-81D8-45B3-A9A5-77CF2A147E00}" type="pres">
      <dgm:prSet presAssocID="{A13CDA24-7ABE-4416-9FE6-D324A5DCE5B8}" presName="parentLeftMargin" presStyleLbl="node1" presStyleIdx="0" presStyleCnt="3"/>
      <dgm:spPr/>
    </dgm:pt>
    <dgm:pt modelId="{D9926552-0DA8-4DDE-BA82-60321CF4EBCB}" type="pres">
      <dgm:prSet presAssocID="{A13CDA24-7ABE-4416-9FE6-D324A5DCE5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704499-8AEB-4D65-BF77-E452E497AE54}" type="pres">
      <dgm:prSet presAssocID="{A13CDA24-7ABE-4416-9FE6-D324A5DCE5B8}" presName="negativeSpace" presStyleCnt="0"/>
      <dgm:spPr/>
    </dgm:pt>
    <dgm:pt modelId="{0D7738E2-0E05-4C82-92E9-857457DD9D84}" type="pres">
      <dgm:prSet presAssocID="{A13CDA24-7ABE-4416-9FE6-D324A5DCE5B8}" presName="childText" presStyleLbl="conFgAcc1" presStyleIdx="0" presStyleCnt="3">
        <dgm:presLayoutVars>
          <dgm:bulletEnabled val="1"/>
        </dgm:presLayoutVars>
      </dgm:prSet>
      <dgm:spPr/>
    </dgm:pt>
    <dgm:pt modelId="{A79AF7B0-FD2D-4804-9F29-A40881D1AC06}" type="pres">
      <dgm:prSet presAssocID="{EC5F62F7-6A97-4F8C-B91F-5322A8FC465C}" presName="spaceBetweenRectangles" presStyleCnt="0"/>
      <dgm:spPr/>
    </dgm:pt>
    <dgm:pt modelId="{989EFD69-7E54-4971-83F4-3A1A9A634BB2}" type="pres">
      <dgm:prSet presAssocID="{8CE65C1F-66A2-4E96-8993-98C42CCECB08}" presName="parentLin" presStyleCnt="0"/>
      <dgm:spPr/>
    </dgm:pt>
    <dgm:pt modelId="{886FA1B1-F838-461B-B170-F73A0A6FC37B}" type="pres">
      <dgm:prSet presAssocID="{8CE65C1F-66A2-4E96-8993-98C42CCECB08}" presName="parentLeftMargin" presStyleLbl="node1" presStyleIdx="0" presStyleCnt="3"/>
      <dgm:spPr/>
    </dgm:pt>
    <dgm:pt modelId="{5E74892E-A4BD-4A8C-A8E8-4EE337EBB078}" type="pres">
      <dgm:prSet presAssocID="{8CE65C1F-66A2-4E96-8993-98C42CCECB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ED9880-1C3F-430D-9BCE-CF303F9265C8}" type="pres">
      <dgm:prSet presAssocID="{8CE65C1F-66A2-4E96-8993-98C42CCECB08}" presName="negativeSpace" presStyleCnt="0"/>
      <dgm:spPr/>
    </dgm:pt>
    <dgm:pt modelId="{28FA898B-29BD-44D7-B1DE-C47157AC1C5C}" type="pres">
      <dgm:prSet presAssocID="{8CE65C1F-66A2-4E96-8993-98C42CCECB08}" presName="childText" presStyleLbl="conFgAcc1" presStyleIdx="1" presStyleCnt="3">
        <dgm:presLayoutVars>
          <dgm:bulletEnabled val="1"/>
        </dgm:presLayoutVars>
      </dgm:prSet>
      <dgm:spPr/>
    </dgm:pt>
    <dgm:pt modelId="{29978F9D-8696-4838-846A-599639CE22FF}" type="pres">
      <dgm:prSet presAssocID="{66D69BE0-8D62-41F3-923E-0EC1DCF83451}" presName="spaceBetweenRectangles" presStyleCnt="0"/>
      <dgm:spPr/>
    </dgm:pt>
    <dgm:pt modelId="{357C003C-C803-4310-83EA-0028D22B4C30}" type="pres">
      <dgm:prSet presAssocID="{A2FC22DA-20F6-46AD-B81B-BA74B97E8B6F}" presName="parentLin" presStyleCnt="0"/>
      <dgm:spPr/>
    </dgm:pt>
    <dgm:pt modelId="{1FE16D26-AFF7-44E0-967E-EFC3FBB94C95}" type="pres">
      <dgm:prSet presAssocID="{A2FC22DA-20F6-46AD-B81B-BA74B97E8B6F}" presName="parentLeftMargin" presStyleLbl="node1" presStyleIdx="1" presStyleCnt="3"/>
      <dgm:spPr/>
    </dgm:pt>
    <dgm:pt modelId="{A08E7D1A-F076-4BC0-B5BE-2563A5A541BD}" type="pres">
      <dgm:prSet presAssocID="{A2FC22DA-20F6-46AD-B81B-BA74B97E8B6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8C61664-A161-4289-BC09-C923B714FFD7}" type="pres">
      <dgm:prSet presAssocID="{A2FC22DA-20F6-46AD-B81B-BA74B97E8B6F}" presName="negativeSpace" presStyleCnt="0"/>
      <dgm:spPr/>
    </dgm:pt>
    <dgm:pt modelId="{491BA74F-E145-4632-86BF-599C5D2F99BC}" type="pres">
      <dgm:prSet presAssocID="{A2FC22DA-20F6-46AD-B81B-BA74B97E8B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EB47B04-3E90-4BD2-8264-BCB02EEBC793}" srcId="{85235CC7-B396-48AD-B7CD-6D5D9674569F}" destId="{A13CDA24-7ABE-4416-9FE6-D324A5DCE5B8}" srcOrd="0" destOrd="0" parTransId="{B561429D-78AC-4FF3-B4DE-295E742C309B}" sibTransId="{EC5F62F7-6A97-4F8C-B91F-5322A8FC465C}"/>
    <dgm:cxn modelId="{AE91D708-E2CB-43B1-8EF1-EE484869CEA2}" type="presOf" srcId="{85235CC7-B396-48AD-B7CD-6D5D9674569F}" destId="{3F791606-F4EC-4DFA-8BFB-4C229EFFF565}" srcOrd="0" destOrd="0" presId="urn:microsoft.com/office/officeart/2005/8/layout/list1"/>
    <dgm:cxn modelId="{F82C570A-8B2C-4278-905D-C15C1B56D3FF}" type="presOf" srcId="{A13CDA24-7ABE-4416-9FE6-D324A5DCE5B8}" destId="{D9926552-0DA8-4DDE-BA82-60321CF4EBCB}" srcOrd="1" destOrd="0" presId="urn:microsoft.com/office/officeart/2005/8/layout/list1"/>
    <dgm:cxn modelId="{DDB22720-35D0-4DEA-9D7E-63EFCBA9C153}" srcId="{85235CC7-B396-48AD-B7CD-6D5D9674569F}" destId="{8CE65C1F-66A2-4E96-8993-98C42CCECB08}" srcOrd="1" destOrd="0" parTransId="{FD824C1E-C0D5-4C39-A609-E27151DE54DF}" sibTransId="{66D69BE0-8D62-41F3-923E-0EC1DCF83451}"/>
    <dgm:cxn modelId="{AC7B2D2E-78BD-4F08-A40D-05D680B53342}" type="presOf" srcId="{A2FC22DA-20F6-46AD-B81B-BA74B97E8B6F}" destId="{1FE16D26-AFF7-44E0-967E-EFC3FBB94C95}" srcOrd="0" destOrd="0" presId="urn:microsoft.com/office/officeart/2005/8/layout/list1"/>
    <dgm:cxn modelId="{DA65065B-29BD-4548-BD6A-04505F700E1A}" srcId="{A2FC22DA-20F6-46AD-B81B-BA74B97E8B6F}" destId="{9CADEDDC-6CA4-465D-AC45-5EFD06B69F48}" srcOrd="0" destOrd="0" parTransId="{DC056596-B239-4ED9-95DE-190D5EB2C0EF}" sibTransId="{8A6CDF34-2141-415C-9764-CA3AF9057B8B}"/>
    <dgm:cxn modelId="{110B8B43-8747-484E-BA89-862726B6FB89}" srcId="{85235CC7-B396-48AD-B7CD-6D5D9674569F}" destId="{A2FC22DA-20F6-46AD-B81B-BA74B97E8B6F}" srcOrd="2" destOrd="0" parTransId="{E769A46C-0BFA-4076-A3F0-30EC1853F5C4}" sibTransId="{462EE3A8-1A92-4794-B2DE-1234D34B67AA}"/>
    <dgm:cxn modelId="{69C2D671-6457-4106-83FA-CCDD757BD2E7}" srcId="{8CE65C1F-66A2-4E96-8993-98C42CCECB08}" destId="{3AECCCD5-EA4F-46B7-AB9F-220B3DF739A2}" srcOrd="0" destOrd="0" parTransId="{0CFE481C-C6EA-49C5-853D-5B38B66DDE69}" sibTransId="{ED11848E-2D92-4F79-A291-AE8C4020BD83}"/>
    <dgm:cxn modelId="{BFB2F773-AC51-4565-AE6C-F2B753487376}" type="presOf" srcId="{A653C03C-7BC8-4E01-BDA2-768DDF68CF0C}" destId="{0D7738E2-0E05-4C82-92E9-857457DD9D84}" srcOrd="0" destOrd="0" presId="urn:microsoft.com/office/officeart/2005/8/layout/list1"/>
    <dgm:cxn modelId="{C4E7F354-A8C2-41C8-AA97-901605197B9A}" type="presOf" srcId="{A13CDA24-7ABE-4416-9FE6-D324A5DCE5B8}" destId="{F33D8D3A-81D8-45B3-A9A5-77CF2A147E00}" srcOrd="0" destOrd="0" presId="urn:microsoft.com/office/officeart/2005/8/layout/list1"/>
    <dgm:cxn modelId="{04E3D993-48FB-4C86-95DE-20E714EB3425}" type="presOf" srcId="{6DEA39CB-D173-4767-BB75-AF3F6C299A50}" destId="{28FA898B-29BD-44D7-B1DE-C47157AC1C5C}" srcOrd="0" destOrd="1" presId="urn:microsoft.com/office/officeart/2005/8/layout/list1"/>
    <dgm:cxn modelId="{D772FE96-B314-45D7-A2CE-5278F826D731}" srcId="{A13CDA24-7ABE-4416-9FE6-D324A5DCE5B8}" destId="{A653C03C-7BC8-4E01-BDA2-768DDF68CF0C}" srcOrd="0" destOrd="0" parTransId="{ADA83F49-4645-4A97-ABBA-D853C69827F1}" sibTransId="{739A97E7-6040-4CC7-8411-8CBE54E3B64C}"/>
    <dgm:cxn modelId="{2D3D41A8-7DA9-4400-BCD9-36F8131148D1}" type="presOf" srcId="{3AECCCD5-EA4F-46B7-AB9F-220B3DF739A2}" destId="{28FA898B-29BD-44D7-B1DE-C47157AC1C5C}" srcOrd="0" destOrd="0" presId="urn:microsoft.com/office/officeart/2005/8/layout/list1"/>
    <dgm:cxn modelId="{0B388AAE-DD06-4BDF-B76E-C4558B81B7FF}" type="presOf" srcId="{8CE65C1F-66A2-4E96-8993-98C42CCECB08}" destId="{5E74892E-A4BD-4A8C-A8E8-4EE337EBB078}" srcOrd="1" destOrd="0" presId="urn:microsoft.com/office/officeart/2005/8/layout/list1"/>
    <dgm:cxn modelId="{13D8DBCA-EB76-43F4-AF61-52DDD7B9755C}" type="presOf" srcId="{A2FC22DA-20F6-46AD-B81B-BA74B97E8B6F}" destId="{A08E7D1A-F076-4BC0-B5BE-2563A5A541BD}" srcOrd="1" destOrd="0" presId="urn:microsoft.com/office/officeart/2005/8/layout/list1"/>
    <dgm:cxn modelId="{1E98BBD9-CDAB-40E6-BC6A-8216855B102A}" type="presOf" srcId="{8CE65C1F-66A2-4E96-8993-98C42CCECB08}" destId="{886FA1B1-F838-461B-B170-F73A0A6FC37B}" srcOrd="0" destOrd="0" presId="urn:microsoft.com/office/officeart/2005/8/layout/list1"/>
    <dgm:cxn modelId="{ECD0A2EE-A860-4C61-840B-959B2A4C9988}" type="presOf" srcId="{9CADEDDC-6CA4-465D-AC45-5EFD06B69F48}" destId="{491BA74F-E145-4632-86BF-599C5D2F99BC}" srcOrd="0" destOrd="0" presId="urn:microsoft.com/office/officeart/2005/8/layout/list1"/>
    <dgm:cxn modelId="{864EB6F3-8112-4C1F-ABCA-61F6A63FCD6A}" srcId="{3AECCCD5-EA4F-46B7-AB9F-220B3DF739A2}" destId="{6DEA39CB-D173-4767-BB75-AF3F6C299A50}" srcOrd="0" destOrd="0" parTransId="{1623B07A-8BAB-44C2-9804-3B08A97E15FC}" sibTransId="{34C1AC8C-97F2-45AD-8CAF-B2BA075682BA}"/>
    <dgm:cxn modelId="{C643AB13-120D-4FEC-898A-19392D61A5B7}" type="presParOf" srcId="{3F791606-F4EC-4DFA-8BFB-4C229EFFF565}" destId="{89E68A22-CEBD-4DAB-8479-30B04C7340C0}" srcOrd="0" destOrd="0" presId="urn:microsoft.com/office/officeart/2005/8/layout/list1"/>
    <dgm:cxn modelId="{0D602C8A-01FB-4F7A-AE16-95A18EA41A5C}" type="presParOf" srcId="{89E68A22-CEBD-4DAB-8479-30B04C7340C0}" destId="{F33D8D3A-81D8-45B3-A9A5-77CF2A147E00}" srcOrd="0" destOrd="0" presId="urn:microsoft.com/office/officeart/2005/8/layout/list1"/>
    <dgm:cxn modelId="{3311902A-AA77-4D2A-AB67-11D0F33930EA}" type="presParOf" srcId="{89E68A22-CEBD-4DAB-8479-30B04C7340C0}" destId="{D9926552-0DA8-4DDE-BA82-60321CF4EBCB}" srcOrd="1" destOrd="0" presId="urn:microsoft.com/office/officeart/2005/8/layout/list1"/>
    <dgm:cxn modelId="{052E9B4A-20D3-4138-B9D4-4D59B8274A75}" type="presParOf" srcId="{3F791606-F4EC-4DFA-8BFB-4C229EFFF565}" destId="{1D704499-8AEB-4D65-BF77-E452E497AE54}" srcOrd="1" destOrd="0" presId="urn:microsoft.com/office/officeart/2005/8/layout/list1"/>
    <dgm:cxn modelId="{8A9F04F6-362F-4F23-8E9F-8A7C83E7F564}" type="presParOf" srcId="{3F791606-F4EC-4DFA-8BFB-4C229EFFF565}" destId="{0D7738E2-0E05-4C82-92E9-857457DD9D84}" srcOrd="2" destOrd="0" presId="urn:microsoft.com/office/officeart/2005/8/layout/list1"/>
    <dgm:cxn modelId="{2C0074C2-25C7-47AC-A5DD-3C740DB7259F}" type="presParOf" srcId="{3F791606-F4EC-4DFA-8BFB-4C229EFFF565}" destId="{A79AF7B0-FD2D-4804-9F29-A40881D1AC06}" srcOrd="3" destOrd="0" presId="urn:microsoft.com/office/officeart/2005/8/layout/list1"/>
    <dgm:cxn modelId="{162F3953-46F4-4718-8AD9-C2E80C4E2E57}" type="presParOf" srcId="{3F791606-F4EC-4DFA-8BFB-4C229EFFF565}" destId="{989EFD69-7E54-4971-83F4-3A1A9A634BB2}" srcOrd="4" destOrd="0" presId="urn:microsoft.com/office/officeart/2005/8/layout/list1"/>
    <dgm:cxn modelId="{CE973DB6-55F8-4E5C-847C-1735CCB2A6E0}" type="presParOf" srcId="{989EFD69-7E54-4971-83F4-3A1A9A634BB2}" destId="{886FA1B1-F838-461B-B170-F73A0A6FC37B}" srcOrd="0" destOrd="0" presId="urn:microsoft.com/office/officeart/2005/8/layout/list1"/>
    <dgm:cxn modelId="{1AFEE6FB-8455-474F-9810-414E5FA9D6F1}" type="presParOf" srcId="{989EFD69-7E54-4971-83F4-3A1A9A634BB2}" destId="{5E74892E-A4BD-4A8C-A8E8-4EE337EBB078}" srcOrd="1" destOrd="0" presId="urn:microsoft.com/office/officeart/2005/8/layout/list1"/>
    <dgm:cxn modelId="{04A892F3-BFF6-430F-9CD1-F8339FC97F87}" type="presParOf" srcId="{3F791606-F4EC-4DFA-8BFB-4C229EFFF565}" destId="{87ED9880-1C3F-430D-9BCE-CF303F9265C8}" srcOrd="5" destOrd="0" presId="urn:microsoft.com/office/officeart/2005/8/layout/list1"/>
    <dgm:cxn modelId="{89ABCC6B-95AC-4A8D-BF94-1C38238DA43B}" type="presParOf" srcId="{3F791606-F4EC-4DFA-8BFB-4C229EFFF565}" destId="{28FA898B-29BD-44D7-B1DE-C47157AC1C5C}" srcOrd="6" destOrd="0" presId="urn:microsoft.com/office/officeart/2005/8/layout/list1"/>
    <dgm:cxn modelId="{3786C5B8-990F-448C-941C-A21791AD8590}" type="presParOf" srcId="{3F791606-F4EC-4DFA-8BFB-4C229EFFF565}" destId="{29978F9D-8696-4838-846A-599639CE22FF}" srcOrd="7" destOrd="0" presId="urn:microsoft.com/office/officeart/2005/8/layout/list1"/>
    <dgm:cxn modelId="{A8BC7CC6-4926-45D1-B6C0-901D8BA19137}" type="presParOf" srcId="{3F791606-F4EC-4DFA-8BFB-4C229EFFF565}" destId="{357C003C-C803-4310-83EA-0028D22B4C30}" srcOrd="8" destOrd="0" presId="urn:microsoft.com/office/officeart/2005/8/layout/list1"/>
    <dgm:cxn modelId="{CBACA429-95DE-47AF-BDF4-B043D626542F}" type="presParOf" srcId="{357C003C-C803-4310-83EA-0028D22B4C30}" destId="{1FE16D26-AFF7-44E0-967E-EFC3FBB94C95}" srcOrd="0" destOrd="0" presId="urn:microsoft.com/office/officeart/2005/8/layout/list1"/>
    <dgm:cxn modelId="{FBB8C471-1D26-4EB9-9460-4ACA26B39E4D}" type="presParOf" srcId="{357C003C-C803-4310-83EA-0028D22B4C30}" destId="{A08E7D1A-F076-4BC0-B5BE-2563A5A541BD}" srcOrd="1" destOrd="0" presId="urn:microsoft.com/office/officeart/2005/8/layout/list1"/>
    <dgm:cxn modelId="{74F20B65-2A6D-4B1B-8136-D2C483387420}" type="presParOf" srcId="{3F791606-F4EC-4DFA-8BFB-4C229EFFF565}" destId="{B8C61664-A161-4289-BC09-C923B714FFD7}" srcOrd="9" destOrd="0" presId="urn:microsoft.com/office/officeart/2005/8/layout/list1"/>
    <dgm:cxn modelId="{A431AC6E-CF73-4D06-A776-A213E3613536}" type="presParOf" srcId="{3F791606-F4EC-4DFA-8BFB-4C229EFFF565}" destId="{491BA74F-E145-4632-86BF-599C5D2F99B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3A45F-6B85-4BA8-834D-15F6E9C9BA1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50D1D4-B3ED-4413-89EC-5E7BAC865833}">
      <dgm:prSet/>
      <dgm:spPr/>
      <dgm:t>
        <a:bodyPr/>
        <a:lstStyle/>
        <a:p>
          <a:r>
            <a:rPr lang="en-US" dirty="0"/>
            <a:t>“Cruel”</a:t>
          </a:r>
        </a:p>
      </dgm:t>
    </dgm:pt>
    <dgm:pt modelId="{7FDF9B85-4504-410B-951A-806AA615A54E}" type="parTrans" cxnId="{B91C2139-9308-4DC3-B3F9-49E7BCE14601}">
      <dgm:prSet/>
      <dgm:spPr/>
      <dgm:t>
        <a:bodyPr/>
        <a:lstStyle/>
        <a:p>
          <a:endParaRPr lang="en-US"/>
        </a:p>
      </dgm:t>
    </dgm:pt>
    <dgm:pt modelId="{AAD2698D-120F-444A-A547-D086FC6BB585}" type="sibTrans" cxnId="{B91C2139-9308-4DC3-B3F9-49E7BCE14601}">
      <dgm:prSet/>
      <dgm:spPr/>
      <dgm:t>
        <a:bodyPr/>
        <a:lstStyle/>
        <a:p>
          <a:endParaRPr lang="en-US"/>
        </a:p>
      </dgm:t>
    </dgm:pt>
    <dgm:pt modelId="{6B6ADC95-F2F6-4220-B82E-3AB7F4675EDC}">
      <dgm:prSet/>
      <dgm:spPr/>
      <dgm:t>
        <a:bodyPr/>
        <a:lstStyle/>
        <a:p>
          <a:r>
            <a:rPr lang="en-US" dirty="0"/>
            <a:t>+ “Unusual” within two words</a:t>
          </a:r>
        </a:p>
      </dgm:t>
    </dgm:pt>
    <dgm:pt modelId="{CE5A4A76-E4F8-44AA-BAAF-BE2E7175EF08}" type="parTrans" cxnId="{0809E726-D638-4E9A-AABD-7CCDDE5E3FDD}">
      <dgm:prSet/>
      <dgm:spPr/>
      <dgm:t>
        <a:bodyPr/>
        <a:lstStyle/>
        <a:p>
          <a:endParaRPr lang="en-US"/>
        </a:p>
      </dgm:t>
    </dgm:pt>
    <dgm:pt modelId="{1CA1127C-BD04-4EA4-A43D-2F623B5E544E}" type="sibTrans" cxnId="{0809E726-D638-4E9A-AABD-7CCDDE5E3FDD}">
      <dgm:prSet/>
      <dgm:spPr/>
      <dgm:t>
        <a:bodyPr/>
        <a:lstStyle/>
        <a:p>
          <a:endParaRPr lang="en-US"/>
        </a:p>
      </dgm:t>
    </dgm:pt>
    <dgm:pt modelId="{ABCFA08F-AA14-4A60-B311-7F0B13930F5F}" type="pres">
      <dgm:prSet presAssocID="{8283A45F-6B85-4BA8-834D-15F6E9C9BA1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F75E89-9ABD-4E3B-B3A6-7566B8A270A2}" type="pres">
      <dgm:prSet presAssocID="{0350D1D4-B3ED-4413-89EC-5E7BAC865833}" presName="root" presStyleCnt="0"/>
      <dgm:spPr/>
    </dgm:pt>
    <dgm:pt modelId="{21B8CAE5-5275-4821-A56D-4A621246A038}" type="pres">
      <dgm:prSet presAssocID="{0350D1D4-B3ED-4413-89EC-5E7BAC865833}" presName="rootComposite" presStyleCnt="0"/>
      <dgm:spPr/>
    </dgm:pt>
    <dgm:pt modelId="{490EF3C9-A4A5-4D96-A365-C2528D7784BD}" type="pres">
      <dgm:prSet presAssocID="{0350D1D4-B3ED-4413-89EC-5E7BAC865833}" presName="rootText" presStyleLbl="node1" presStyleIdx="0" presStyleCnt="1"/>
      <dgm:spPr/>
    </dgm:pt>
    <dgm:pt modelId="{6FE49A7D-573A-4CF9-B7E9-85712062FC2B}" type="pres">
      <dgm:prSet presAssocID="{0350D1D4-B3ED-4413-89EC-5E7BAC865833}" presName="rootConnector" presStyleLbl="node1" presStyleIdx="0" presStyleCnt="1"/>
      <dgm:spPr/>
    </dgm:pt>
    <dgm:pt modelId="{BC848ECB-1E41-4202-A8DC-8E50ED7FBFAB}" type="pres">
      <dgm:prSet presAssocID="{0350D1D4-B3ED-4413-89EC-5E7BAC865833}" presName="childShape" presStyleCnt="0"/>
      <dgm:spPr/>
    </dgm:pt>
    <dgm:pt modelId="{6EF34FC1-D5BB-4623-BEF7-6F0D750E4F55}" type="pres">
      <dgm:prSet presAssocID="{CE5A4A76-E4F8-44AA-BAAF-BE2E7175EF08}" presName="Name13" presStyleLbl="parChTrans1D2" presStyleIdx="0" presStyleCnt="1"/>
      <dgm:spPr/>
    </dgm:pt>
    <dgm:pt modelId="{6FEAB0F7-55C2-400C-AAF8-BA7B1EF2F339}" type="pres">
      <dgm:prSet presAssocID="{6B6ADC95-F2F6-4220-B82E-3AB7F4675EDC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0809E726-D638-4E9A-AABD-7CCDDE5E3FDD}" srcId="{0350D1D4-B3ED-4413-89EC-5E7BAC865833}" destId="{6B6ADC95-F2F6-4220-B82E-3AB7F4675EDC}" srcOrd="0" destOrd="0" parTransId="{CE5A4A76-E4F8-44AA-BAAF-BE2E7175EF08}" sibTransId="{1CA1127C-BD04-4EA4-A43D-2F623B5E544E}"/>
    <dgm:cxn modelId="{B91C2139-9308-4DC3-B3F9-49E7BCE14601}" srcId="{8283A45F-6B85-4BA8-834D-15F6E9C9BA11}" destId="{0350D1D4-B3ED-4413-89EC-5E7BAC865833}" srcOrd="0" destOrd="0" parTransId="{7FDF9B85-4504-410B-951A-806AA615A54E}" sibTransId="{AAD2698D-120F-444A-A547-D086FC6BB585}"/>
    <dgm:cxn modelId="{75ABDC42-6DFA-48A4-8A88-45FC5DD2185F}" type="presOf" srcId="{0350D1D4-B3ED-4413-89EC-5E7BAC865833}" destId="{6FE49A7D-573A-4CF9-B7E9-85712062FC2B}" srcOrd="1" destOrd="0" presId="urn:microsoft.com/office/officeart/2005/8/layout/hierarchy3"/>
    <dgm:cxn modelId="{5B5AA086-B513-4043-A193-E82F36E03F4E}" type="presOf" srcId="{0350D1D4-B3ED-4413-89EC-5E7BAC865833}" destId="{490EF3C9-A4A5-4D96-A365-C2528D7784BD}" srcOrd="0" destOrd="0" presId="urn:microsoft.com/office/officeart/2005/8/layout/hierarchy3"/>
    <dgm:cxn modelId="{719611B2-2DEE-4A22-976F-F46CBDAB8A8D}" type="presOf" srcId="{8283A45F-6B85-4BA8-834D-15F6E9C9BA11}" destId="{ABCFA08F-AA14-4A60-B311-7F0B13930F5F}" srcOrd="0" destOrd="0" presId="urn:microsoft.com/office/officeart/2005/8/layout/hierarchy3"/>
    <dgm:cxn modelId="{4EF69EBE-3DE9-4767-B39C-C60FA1B01F35}" type="presOf" srcId="{CE5A4A76-E4F8-44AA-BAAF-BE2E7175EF08}" destId="{6EF34FC1-D5BB-4623-BEF7-6F0D750E4F55}" srcOrd="0" destOrd="0" presId="urn:microsoft.com/office/officeart/2005/8/layout/hierarchy3"/>
    <dgm:cxn modelId="{75B5A2C3-7270-45B7-8743-D17FA238D807}" type="presOf" srcId="{6B6ADC95-F2F6-4220-B82E-3AB7F4675EDC}" destId="{6FEAB0F7-55C2-400C-AAF8-BA7B1EF2F339}" srcOrd="0" destOrd="0" presId="urn:microsoft.com/office/officeart/2005/8/layout/hierarchy3"/>
    <dgm:cxn modelId="{2CDBEF15-49A6-4A69-9B6C-715C7F48398C}" type="presParOf" srcId="{ABCFA08F-AA14-4A60-B311-7F0B13930F5F}" destId="{C0F75E89-9ABD-4E3B-B3A6-7566B8A270A2}" srcOrd="0" destOrd="0" presId="urn:microsoft.com/office/officeart/2005/8/layout/hierarchy3"/>
    <dgm:cxn modelId="{C34AB325-B924-4389-8ED4-932102BDE478}" type="presParOf" srcId="{C0F75E89-9ABD-4E3B-B3A6-7566B8A270A2}" destId="{21B8CAE5-5275-4821-A56D-4A621246A038}" srcOrd="0" destOrd="0" presId="urn:microsoft.com/office/officeart/2005/8/layout/hierarchy3"/>
    <dgm:cxn modelId="{0F0B050D-C5A1-42C9-9012-DC21205B388A}" type="presParOf" srcId="{21B8CAE5-5275-4821-A56D-4A621246A038}" destId="{490EF3C9-A4A5-4D96-A365-C2528D7784BD}" srcOrd="0" destOrd="0" presId="urn:microsoft.com/office/officeart/2005/8/layout/hierarchy3"/>
    <dgm:cxn modelId="{22F4302F-7A5E-45E3-8BEB-7E173AFFA14F}" type="presParOf" srcId="{21B8CAE5-5275-4821-A56D-4A621246A038}" destId="{6FE49A7D-573A-4CF9-B7E9-85712062FC2B}" srcOrd="1" destOrd="0" presId="urn:microsoft.com/office/officeart/2005/8/layout/hierarchy3"/>
    <dgm:cxn modelId="{B65D386C-2B3A-450E-927D-89C33DCD003C}" type="presParOf" srcId="{C0F75E89-9ABD-4E3B-B3A6-7566B8A270A2}" destId="{BC848ECB-1E41-4202-A8DC-8E50ED7FBFAB}" srcOrd="1" destOrd="0" presId="urn:microsoft.com/office/officeart/2005/8/layout/hierarchy3"/>
    <dgm:cxn modelId="{EAFD971A-5D1E-4C5F-8CD8-46F394D1D777}" type="presParOf" srcId="{BC848ECB-1E41-4202-A8DC-8E50ED7FBFAB}" destId="{6EF34FC1-D5BB-4623-BEF7-6F0D750E4F55}" srcOrd="0" destOrd="0" presId="urn:microsoft.com/office/officeart/2005/8/layout/hierarchy3"/>
    <dgm:cxn modelId="{79F15A3E-4417-454A-8B32-B22D36B04FB3}" type="presParOf" srcId="{BC848ECB-1E41-4202-A8DC-8E50ED7FBFAB}" destId="{6FEAB0F7-55C2-400C-AAF8-BA7B1EF2F33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BE3DFB-24DD-4A63-814B-CF363EFAEEAD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5852BA-2A05-4160-B644-F62184EAE3B2}">
      <dgm:prSet/>
      <dgm:spPr/>
      <dgm:t>
        <a:bodyPr/>
        <a:lstStyle/>
        <a:p>
          <a:pPr>
            <a:defRPr b="1"/>
          </a:pPr>
          <a:r>
            <a:rPr lang="en-US" dirty="0"/>
            <a:t>1689</a:t>
          </a:r>
        </a:p>
      </dgm:t>
    </dgm:pt>
    <dgm:pt modelId="{ED7BA458-7E77-4F30-94CF-CCCC0169E456}" type="parTrans" cxnId="{69049ACF-6A9D-47F7-92A9-71C39BCB0C5E}">
      <dgm:prSet/>
      <dgm:spPr/>
      <dgm:t>
        <a:bodyPr/>
        <a:lstStyle/>
        <a:p>
          <a:endParaRPr lang="en-US"/>
        </a:p>
      </dgm:t>
    </dgm:pt>
    <dgm:pt modelId="{045B2613-2E0C-48C8-9BDB-AE024B20DD99}" type="sibTrans" cxnId="{69049ACF-6A9D-47F7-92A9-71C39BCB0C5E}">
      <dgm:prSet/>
      <dgm:spPr/>
      <dgm:t>
        <a:bodyPr/>
        <a:lstStyle/>
        <a:p>
          <a:endParaRPr lang="en-US"/>
        </a:p>
      </dgm:t>
    </dgm:pt>
    <dgm:pt modelId="{CD208AFB-7060-4486-8145-5EAAFFA20229}">
      <dgm:prSet custT="1"/>
      <dgm:spPr/>
      <dgm:t>
        <a:bodyPr/>
        <a:lstStyle/>
        <a:p>
          <a:r>
            <a:rPr lang="en-US" sz="2000" dirty="0">
              <a:latin typeface="+mn-lt"/>
              <a:cs typeface="Times New Roman" panose="02020603050405020304" pitchFamily="18" charset="0"/>
            </a:rPr>
            <a:t>English Bill of Rights:</a:t>
          </a:r>
        </a:p>
      </dgm:t>
    </dgm:pt>
    <dgm:pt modelId="{2B1582C6-929B-44DB-A499-5857D8AC164E}" type="parTrans" cxnId="{4A3FC563-D777-44AF-8BA0-DD78C95D14BB}">
      <dgm:prSet/>
      <dgm:spPr/>
      <dgm:t>
        <a:bodyPr/>
        <a:lstStyle/>
        <a:p>
          <a:endParaRPr lang="en-US"/>
        </a:p>
      </dgm:t>
    </dgm:pt>
    <dgm:pt modelId="{7D9C005F-8650-41FA-9FA4-50555E864A33}" type="sibTrans" cxnId="{4A3FC563-D777-44AF-8BA0-DD78C95D14BB}">
      <dgm:prSet/>
      <dgm:spPr/>
      <dgm:t>
        <a:bodyPr/>
        <a:lstStyle/>
        <a:p>
          <a:endParaRPr lang="en-US"/>
        </a:p>
      </dgm:t>
    </dgm:pt>
    <dgm:pt modelId="{FA5445E8-0550-452F-96CD-017485FCCF61}">
      <dgm:prSet custT="1"/>
      <dgm:spPr/>
      <dgm:t>
        <a:bodyPr/>
        <a:lstStyle/>
        <a:p>
          <a:r>
            <a:rPr lang="en-US" sz="2000" dirty="0">
              <a:latin typeface="+mn-lt"/>
              <a:cs typeface="Times New Roman" panose="02020603050405020304" pitchFamily="18" charset="0"/>
            </a:rPr>
            <a:t>“nor cruel and unusual punishments inflicted”</a:t>
          </a:r>
        </a:p>
      </dgm:t>
    </dgm:pt>
    <dgm:pt modelId="{3698BAF9-811A-47C5-87E3-4A9A3CC2066E}" type="parTrans" cxnId="{94F0C1C8-C2BC-4FFE-A65F-FF7386B92981}">
      <dgm:prSet/>
      <dgm:spPr/>
      <dgm:t>
        <a:bodyPr/>
        <a:lstStyle/>
        <a:p>
          <a:endParaRPr lang="en-US"/>
        </a:p>
      </dgm:t>
    </dgm:pt>
    <dgm:pt modelId="{49891497-0015-4115-8EEB-B6BFDE971BE4}" type="sibTrans" cxnId="{94F0C1C8-C2BC-4FFE-A65F-FF7386B92981}">
      <dgm:prSet/>
      <dgm:spPr/>
      <dgm:t>
        <a:bodyPr/>
        <a:lstStyle/>
        <a:p>
          <a:endParaRPr lang="en-US"/>
        </a:p>
      </dgm:t>
    </dgm:pt>
    <dgm:pt modelId="{18BAA92E-29A3-4E0B-998B-3D44B865D74D}">
      <dgm:prSet/>
      <dgm:spPr/>
      <dgm:t>
        <a:bodyPr/>
        <a:lstStyle/>
        <a:p>
          <a:pPr>
            <a:defRPr b="1"/>
          </a:pPr>
          <a:r>
            <a:rPr lang="en-US" dirty="0"/>
            <a:t>1689</a:t>
          </a:r>
        </a:p>
      </dgm:t>
    </dgm:pt>
    <dgm:pt modelId="{6528D38E-BCDB-4F36-B007-B8E29C5592BD}" type="parTrans" cxnId="{88D2401B-4146-4BBE-B0FE-3E2D635FCCA2}">
      <dgm:prSet/>
      <dgm:spPr/>
      <dgm:t>
        <a:bodyPr/>
        <a:lstStyle/>
        <a:p>
          <a:endParaRPr lang="en-US"/>
        </a:p>
      </dgm:t>
    </dgm:pt>
    <dgm:pt modelId="{90FD3C44-5C22-483A-9E2B-C211CE9F8F44}" type="sibTrans" cxnId="{88D2401B-4146-4BBE-B0FE-3E2D635FCCA2}">
      <dgm:prSet/>
      <dgm:spPr/>
      <dgm:t>
        <a:bodyPr/>
        <a:lstStyle/>
        <a:p>
          <a:endParaRPr lang="en-US"/>
        </a:p>
      </dgm:t>
    </dgm:pt>
    <dgm:pt modelId="{13E752E8-CABF-4109-BE5D-615F29DEE25A}">
      <dgm:prSet custT="1"/>
      <dgm:spPr/>
      <dgm:t>
        <a:bodyPr/>
        <a:lstStyle/>
        <a:p>
          <a:r>
            <a:rPr lang="en-US" sz="2000" dirty="0">
              <a:latin typeface="+mn-lt"/>
              <a:cs typeface="Times New Roman" panose="02020603050405020304" pitchFamily="18" charset="0"/>
            </a:rPr>
            <a:t>Titus Oates Case – Dissent:</a:t>
          </a:r>
        </a:p>
        <a:p>
          <a:r>
            <a:rPr lang="en-US" sz="2000" dirty="0">
              <a:latin typeface="+mn-lt"/>
              <a:cs typeface="Times New Roman" panose="02020603050405020304" pitchFamily="18" charset="0"/>
            </a:rPr>
            <a:t>“nor cruel nor unusual Punishments afflicted.”</a:t>
          </a:r>
        </a:p>
      </dgm:t>
    </dgm:pt>
    <dgm:pt modelId="{16DB5F32-7E62-4FC5-A4C3-88D3BA370AC5}" type="parTrans" cxnId="{A09B50EC-C513-4AB9-A599-C1553EB0FA79}">
      <dgm:prSet/>
      <dgm:spPr/>
      <dgm:t>
        <a:bodyPr/>
        <a:lstStyle/>
        <a:p>
          <a:endParaRPr lang="en-US"/>
        </a:p>
      </dgm:t>
    </dgm:pt>
    <dgm:pt modelId="{B8839F77-06C1-48E1-AFCB-E2BBB7443F57}" type="sibTrans" cxnId="{A09B50EC-C513-4AB9-A599-C1553EB0FA79}">
      <dgm:prSet/>
      <dgm:spPr/>
      <dgm:t>
        <a:bodyPr/>
        <a:lstStyle/>
        <a:p>
          <a:endParaRPr lang="en-US"/>
        </a:p>
      </dgm:t>
    </dgm:pt>
    <dgm:pt modelId="{DFB19CC6-5284-4794-B5C4-8A581A7E0FF3}" type="pres">
      <dgm:prSet presAssocID="{A6BE3DFB-24DD-4A63-814B-CF363EFAEEAD}" presName="root" presStyleCnt="0">
        <dgm:presLayoutVars>
          <dgm:chMax/>
          <dgm:chPref/>
          <dgm:animLvl val="lvl"/>
        </dgm:presLayoutVars>
      </dgm:prSet>
      <dgm:spPr/>
    </dgm:pt>
    <dgm:pt modelId="{F96C7BC4-5DE4-4716-9859-BF666369AC7E}" type="pres">
      <dgm:prSet presAssocID="{A6BE3DFB-24DD-4A63-814B-CF363EFAEEAD}" presName="divider" presStyleLbl="fgAcc1" presStyleIdx="0" presStyleCnt="1"/>
      <dgm:spPr/>
    </dgm:pt>
    <dgm:pt modelId="{D8406F51-0E9B-44D2-A917-67192C388220}" type="pres">
      <dgm:prSet presAssocID="{A6BE3DFB-24DD-4A63-814B-CF363EFAEEAD}" presName="nodes" presStyleCnt="0">
        <dgm:presLayoutVars>
          <dgm:chMax/>
          <dgm:chPref/>
          <dgm:animLvl val="lvl"/>
        </dgm:presLayoutVars>
      </dgm:prSet>
      <dgm:spPr/>
    </dgm:pt>
    <dgm:pt modelId="{CD5690EE-A47C-4576-B77C-848DBF3F1F94}" type="pres">
      <dgm:prSet presAssocID="{5E5852BA-2A05-4160-B644-F62184EAE3B2}" presName="composite" presStyleCnt="0"/>
      <dgm:spPr/>
    </dgm:pt>
    <dgm:pt modelId="{5B628021-D9B0-4AB6-BFE9-BA5E15E0D861}" type="pres">
      <dgm:prSet presAssocID="{5E5852BA-2A05-4160-B644-F62184EAE3B2}" presName="L1TextContainer" presStyleLbl="alignNode1" presStyleIdx="0" presStyleCnt="2">
        <dgm:presLayoutVars>
          <dgm:chMax val="1"/>
          <dgm:chPref val="1"/>
          <dgm:bulletEnabled val="1"/>
        </dgm:presLayoutVars>
      </dgm:prSet>
      <dgm:spPr/>
    </dgm:pt>
    <dgm:pt modelId="{5E87752F-1C42-476E-B2E3-131E666FF748}" type="pres">
      <dgm:prSet presAssocID="{5E5852BA-2A05-4160-B644-F62184EAE3B2}" presName="L2TextContainerWrapper" presStyleCnt="0">
        <dgm:presLayoutVars>
          <dgm:bulletEnabled val="1"/>
        </dgm:presLayoutVars>
      </dgm:prSet>
      <dgm:spPr/>
    </dgm:pt>
    <dgm:pt modelId="{7283D4EF-197B-4EFA-8233-1636F74B8056}" type="pres">
      <dgm:prSet presAssocID="{5E5852BA-2A05-4160-B644-F62184EAE3B2}" presName="L2TextContainer" presStyleLbl="bgAccFollowNode1" presStyleIdx="0" presStyleCnt="2"/>
      <dgm:spPr/>
    </dgm:pt>
    <dgm:pt modelId="{8F8CD3EE-A37F-4EC8-A3F2-3FDA4562FD42}" type="pres">
      <dgm:prSet presAssocID="{5E5852BA-2A05-4160-B644-F62184EAE3B2}" presName="FlexibleEmptyPlaceHolder" presStyleCnt="0"/>
      <dgm:spPr/>
    </dgm:pt>
    <dgm:pt modelId="{37922146-5DDD-405E-A4E7-DAACF4C68840}" type="pres">
      <dgm:prSet presAssocID="{5E5852BA-2A05-4160-B644-F62184EAE3B2}" presName="ConnectLine" presStyleLbl="sibTrans1D1" presStyleIdx="0" presStyleCnt="2"/>
      <dgm:spPr/>
    </dgm:pt>
    <dgm:pt modelId="{412AA9A1-0FF0-4C6B-8B24-92EA10E4E846}" type="pres">
      <dgm:prSet presAssocID="{5E5852BA-2A05-4160-B644-F62184EAE3B2}" presName="ConnectorPoint" presStyleLbl="node1" presStyleIdx="0" presStyleCnt="2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94D8924-48DA-4564-92A6-708479AA944D}" type="pres">
      <dgm:prSet presAssocID="{5E5852BA-2A05-4160-B644-F62184EAE3B2}" presName="EmptyPlaceHolder" presStyleCnt="0"/>
      <dgm:spPr/>
    </dgm:pt>
    <dgm:pt modelId="{E0FD2E21-9071-47B5-864E-C25101D15E11}" type="pres">
      <dgm:prSet presAssocID="{045B2613-2E0C-48C8-9BDB-AE024B20DD99}" presName="spaceBetweenRectangles" presStyleCnt="0"/>
      <dgm:spPr/>
    </dgm:pt>
    <dgm:pt modelId="{91FAEF2F-EFF0-4A2C-B61D-C57900C9892E}" type="pres">
      <dgm:prSet presAssocID="{18BAA92E-29A3-4E0B-998B-3D44B865D74D}" presName="composite" presStyleCnt="0"/>
      <dgm:spPr/>
    </dgm:pt>
    <dgm:pt modelId="{673BFE51-F7BC-435A-A2FC-42E36FA42E94}" type="pres">
      <dgm:prSet presAssocID="{18BAA92E-29A3-4E0B-998B-3D44B865D74D}" presName="L1TextContainer" presStyleLbl="alignNode1" presStyleIdx="1" presStyleCnt="2">
        <dgm:presLayoutVars>
          <dgm:chMax val="1"/>
          <dgm:chPref val="1"/>
          <dgm:bulletEnabled val="1"/>
        </dgm:presLayoutVars>
      </dgm:prSet>
      <dgm:spPr/>
    </dgm:pt>
    <dgm:pt modelId="{14F3C461-C56D-41C5-B8EC-EA561EE4975F}" type="pres">
      <dgm:prSet presAssocID="{18BAA92E-29A3-4E0B-998B-3D44B865D74D}" presName="L2TextContainerWrapper" presStyleCnt="0">
        <dgm:presLayoutVars>
          <dgm:bulletEnabled val="1"/>
        </dgm:presLayoutVars>
      </dgm:prSet>
      <dgm:spPr/>
    </dgm:pt>
    <dgm:pt modelId="{31AB995D-B29E-45C5-97BF-10DF7CCB27CE}" type="pres">
      <dgm:prSet presAssocID="{18BAA92E-29A3-4E0B-998B-3D44B865D74D}" presName="L2TextContainer" presStyleLbl="bgAccFollowNode1" presStyleIdx="1" presStyleCnt="2"/>
      <dgm:spPr/>
    </dgm:pt>
    <dgm:pt modelId="{8266FC7C-496B-4B92-AB34-EEB0C7919E84}" type="pres">
      <dgm:prSet presAssocID="{18BAA92E-29A3-4E0B-998B-3D44B865D74D}" presName="FlexibleEmptyPlaceHolder" presStyleCnt="0"/>
      <dgm:spPr/>
    </dgm:pt>
    <dgm:pt modelId="{861F6FEE-6E07-4E83-8A53-992B63DBA027}" type="pres">
      <dgm:prSet presAssocID="{18BAA92E-29A3-4E0B-998B-3D44B865D74D}" presName="ConnectLine" presStyleLbl="sibTrans1D1" presStyleIdx="1" presStyleCnt="2"/>
      <dgm:spPr/>
    </dgm:pt>
    <dgm:pt modelId="{17367AFF-EC2F-486A-A867-374D2F8E0D9C}" type="pres">
      <dgm:prSet presAssocID="{18BAA92E-29A3-4E0B-998B-3D44B865D74D}" presName="ConnectorPoint" presStyleLbl="node1" presStyleIdx="1" presStyleCnt="2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72CC3BC-DC32-4233-B80F-C9AC1C1E06F5}" type="pres">
      <dgm:prSet presAssocID="{18BAA92E-29A3-4E0B-998B-3D44B865D74D}" presName="EmptyPlaceHolder" presStyleCnt="0"/>
      <dgm:spPr/>
    </dgm:pt>
  </dgm:ptLst>
  <dgm:cxnLst>
    <dgm:cxn modelId="{88D2401B-4146-4BBE-B0FE-3E2D635FCCA2}" srcId="{A6BE3DFB-24DD-4A63-814B-CF363EFAEEAD}" destId="{18BAA92E-29A3-4E0B-998B-3D44B865D74D}" srcOrd="1" destOrd="0" parTransId="{6528D38E-BCDB-4F36-B007-B8E29C5592BD}" sibTransId="{90FD3C44-5C22-483A-9E2B-C211CE9F8F44}"/>
    <dgm:cxn modelId="{C0266D33-F8FD-48D6-AF2B-BC194FE82F52}" type="presOf" srcId="{5E5852BA-2A05-4160-B644-F62184EAE3B2}" destId="{5B628021-D9B0-4AB6-BFE9-BA5E15E0D861}" srcOrd="0" destOrd="0" presId="urn:microsoft.com/office/officeart/2017/3/layout/HorizontalLabelsTimeline"/>
    <dgm:cxn modelId="{48D51F36-1311-4D4B-BB36-9B48663B7ECA}" type="presOf" srcId="{13E752E8-CABF-4109-BE5D-615F29DEE25A}" destId="{31AB995D-B29E-45C5-97BF-10DF7CCB27CE}" srcOrd="0" destOrd="0" presId="urn:microsoft.com/office/officeart/2017/3/layout/HorizontalLabelsTimeline"/>
    <dgm:cxn modelId="{4A3FC563-D777-44AF-8BA0-DD78C95D14BB}" srcId="{5E5852BA-2A05-4160-B644-F62184EAE3B2}" destId="{CD208AFB-7060-4486-8145-5EAAFFA20229}" srcOrd="0" destOrd="0" parTransId="{2B1582C6-929B-44DB-A499-5857D8AC164E}" sibTransId="{7D9C005F-8650-41FA-9FA4-50555E864A33}"/>
    <dgm:cxn modelId="{73E58775-E9EE-4E2A-8601-CF6E78D3B09D}" type="presOf" srcId="{A6BE3DFB-24DD-4A63-814B-CF363EFAEEAD}" destId="{DFB19CC6-5284-4794-B5C4-8A581A7E0FF3}" srcOrd="0" destOrd="0" presId="urn:microsoft.com/office/officeart/2017/3/layout/HorizontalLabelsTimeline"/>
    <dgm:cxn modelId="{82F2D790-7719-4412-8292-BDE86696F9EB}" type="presOf" srcId="{18BAA92E-29A3-4E0B-998B-3D44B865D74D}" destId="{673BFE51-F7BC-435A-A2FC-42E36FA42E94}" srcOrd="0" destOrd="0" presId="urn:microsoft.com/office/officeart/2017/3/layout/HorizontalLabelsTimeline"/>
    <dgm:cxn modelId="{94F0C1C8-C2BC-4FFE-A65F-FF7386B92981}" srcId="{5E5852BA-2A05-4160-B644-F62184EAE3B2}" destId="{FA5445E8-0550-452F-96CD-017485FCCF61}" srcOrd="1" destOrd="0" parTransId="{3698BAF9-811A-47C5-87E3-4A9A3CC2066E}" sibTransId="{49891497-0015-4115-8EEB-B6BFDE971BE4}"/>
    <dgm:cxn modelId="{69049ACF-6A9D-47F7-92A9-71C39BCB0C5E}" srcId="{A6BE3DFB-24DD-4A63-814B-CF363EFAEEAD}" destId="{5E5852BA-2A05-4160-B644-F62184EAE3B2}" srcOrd="0" destOrd="0" parTransId="{ED7BA458-7E77-4F30-94CF-CCCC0169E456}" sibTransId="{045B2613-2E0C-48C8-9BDB-AE024B20DD99}"/>
    <dgm:cxn modelId="{041009DB-8E6F-427E-99D6-0C98E1B20B2B}" type="presOf" srcId="{FA5445E8-0550-452F-96CD-017485FCCF61}" destId="{7283D4EF-197B-4EFA-8233-1636F74B8056}" srcOrd="0" destOrd="1" presId="urn:microsoft.com/office/officeart/2017/3/layout/HorizontalLabelsTimeline"/>
    <dgm:cxn modelId="{A09B50EC-C513-4AB9-A599-C1553EB0FA79}" srcId="{18BAA92E-29A3-4E0B-998B-3D44B865D74D}" destId="{13E752E8-CABF-4109-BE5D-615F29DEE25A}" srcOrd="0" destOrd="0" parTransId="{16DB5F32-7E62-4FC5-A4C3-88D3BA370AC5}" sibTransId="{B8839F77-06C1-48E1-AFCB-E2BBB7443F57}"/>
    <dgm:cxn modelId="{CCA08FFB-C889-49F4-889E-ED19110E778F}" type="presOf" srcId="{CD208AFB-7060-4486-8145-5EAAFFA20229}" destId="{7283D4EF-197B-4EFA-8233-1636F74B8056}" srcOrd="0" destOrd="0" presId="urn:microsoft.com/office/officeart/2017/3/layout/HorizontalLabelsTimeline"/>
    <dgm:cxn modelId="{8D4CA41D-7A19-46B5-BFFF-A7D0D1004DB2}" type="presParOf" srcId="{DFB19CC6-5284-4794-B5C4-8A581A7E0FF3}" destId="{F96C7BC4-5DE4-4716-9859-BF666369AC7E}" srcOrd="0" destOrd="0" presId="urn:microsoft.com/office/officeart/2017/3/layout/HorizontalLabelsTimeline"/>
    <dgm:cxn modelId="{6D146598-E101-46D5-A9FD-F2E61B09EAB6}" type="presParOf" srcId="{DFB19CC6-5284-4794-B5C4-8A581A7E0FF3}" destId="{D8406F51-0E9B-44D2-A917-67192C388220}" srcOrd="1" destOrd="0" presId="urn:microsoft.com/office/officeart/2017/3/layout/HorizontalLabelsTimeline"/>
    <dgm:cxn modelId="{07F9AC9D-44F4-4771-94A7-272CD1F453BC}" type="presParOf" srcId="{D8406F51-0E9B-44D2-A917-67192C388220}" destId="{CD5690EE-A47C-4576-B77C-848DBF3F1F94}" srcOrd="0" destOrd="0" presId="urn:microsoft.com/office/officeart/2017/3/layout/HorizontalLabelsTimeline"/>
    <dgm:cxn modelId="{D3042016-3C66-4B62-BE41-8204CC6C4748}" type="presParOf" srcId="{CD5690EE-A47C-4576-B77C-848DBF3F1F94}" destId="{5B628021-D9B0-4AB6-BFE9-BA5E15E0D861}" srcOrd="0" destOrd="0" presId="urn:microsoft.com/office/officeart/2017/3/layout/HorizontalLabelsTimeline"/>
    <dgm:cxn modelId="{C2003235-710B-4E14-8563-9B5C2220EECF}" type="presParOf" srcId="{CD5690EE-A47C-4576-B77C-848DBF3F1F94}" destId="{5E87752F-1C42-476E-B2E3-131E666FF748}" srcOrd="1" destOrd="0" presId="urn:microsoft.com/office/officeart/2017/3/layout/HorizontalLabelsTimeline"/>
    <dgm:cxn modelId="{9F1B95C6-D510-4C97-8141-1F8F104CCD47}" type="presParOf" srcId="{5E87752F-1C42-476E-B2E3-131E666FF748}" destId="{7283D4EF-197B-4EFA-8233-1636F74B8056}" srcOrd="0" destOrd="0" presId="urn:microsoft.com/office/officeart/2017/3/layout/HorizontalLabelsTimeline"/>
    <dgm:cxn modelId="{5011D014-30B8-4F61-8ADF-966F2DF08E41}" type="presParOf" srcId="{5E87752F-1C42-476E-B2E3-131E666FF748}" destId="{8F8CD3EE-A37F-4EC8-A3F2-3FDA4562FD42}" srcOrd="1" destOrd="0" presId="urn:microsoft.com/office/officeart/2017/3/layout/HorizontalLabelsTimeline"/>
    <dgm:cxn modelId="{8D2980A3-BE82-493C-8AF4-AD0D10F9EA50}" type="presParOf" srcId="{CD5690EE-A47C-4576-B77C-848DBF3F1F94}" destId="{37922146-5DDD-405E-A4E7-DAACF4C68840}" srcOrd="2" destOrd="0" presId="urn:microsoft.com/office/officeart/2017/3/layout/HorizontalLabelsTimeline"/>
    <dgm:cxn modelId="{1A6ED001-77D9-402F-A457-F7ABB6041CE5}" type="presParOf" srcId="{CD5690EE-A47C-4576-B77C-848DBF3F1F94}" destId="{412AA9A1-0FF0-4C6B-8B24-92EA10E4E846}" srcOrd="3" destOrd="0" presId="urn:microsoft.com/office/officeart/2017/3/layout/HorizontalLabelsTimeline"/>
    <dgm:cxn modelId="{C6261CD4-3CA4-4F2A-A71F-5BEA73C0A739}" type="presParOf" srcId="{CD5690EE-A47C-4576-B77C-848DBF3F1F94}" destId="{794D8924-48DA-4564-92A6-708479AA944D}" srcOrd="4" destOrd="0" presId="urn:microsoft.com/office/officeart/2017/3/layout/HorizontalLabelsTimeline"/>
    <dgm:cxn modelId="{4B3ACD7A-8FB4-4D61-9EBA-C6AF20604BFC}" type="presParOf" srcId="{D8406F51-0E9B-44D2-A917-67192C388220}" destId="{E0FD2E21-9071-47B5-864E-C25101D15E11}" srcOrd="1" destOrd="0" presId="urn:microsoft.com/office/officeart/2017/3/layout/HorizontalLabelsTimeline"/>
    <dgm:cxn modelId="{9B9B18FE-476B-4A16-87E7-ED98EE3EC7AF}" type="presParOf" srcId="{D8406F51-0E9B-44D2-A917-67192C388220}" destId="{91FAEF2F-EFF0-4A2C-B61D-C57900C9892E}" srcOrd="2" destOrd="0" presId="urn:microsoft.com/office/officeart/2017/3/layout/HorizontalLabelsTimeline"/>
    <dgm:cxn modelId="{C2516BDD-B55D-46C1-8251-DA7CB5DB6B99}" type="presParOf" srcId="{91FAEF2F-EFF0-4A2C-B61D-C57900C9892E}" destId="{673BFE51-F7BC-435A-A2FC-42E36FA42E94}" srcOrd="0" destOrd="0" presId="urn:microsoft.com/office/officeart/2017/3/layout/HorizontalLabelsTimeline"/>
    <dgm:cxn modelId="{C79FF023-9182-489F-B71A-680BE9339863}" type="presParOf" srcId="{91FAEF2F-EFF0-4A2C-B61D-C57900C9892E}" destId="{14F3C461-C56D-41C5-B8EC-EA561EE4975F}" srcOrd="1" destOrd="0" presId="urn:microsoft.com/office/officeart/2017/3/layout/HorizontalLabelsTimeline"/>
    <dgm:cxn modelId="{A3AB1933-564E-452B-B208-BD7DDE6B4BD9}" type="presParOf" srcId="{14F3C461-C56D-41C5-B8EC-EA561EE4975F}" destId="{31AB995D-B29E-45C5-97BF-10DF7CCB27CE}" srcOrd="0" destOrd="0" presId="urn:microsoft.com/office/officeart/2017/3/layout/HorizontalLabelsTimeline"/>
    <dgm:cxn modelId="{9CA107FF-C0E5-4DDB-85AC-2EC549228FF4}" type="presParOf" srcId="{14F3C461-C56D-41C5-B8EC-EA561EE4975F}" destId="{8266FC7C-496B-4B92-AB34-EEB0C7919E84}" srcOrd="1" destOrd="0" presId="urn:microsoft.com/office/officeart/2017/3/layout/HorizontalLabelsTimeline"/>
    <dgm:cxn modelId="{56FEBC9C-7FFC-40C5-99A9-F365EA53CCF9}" type="presParOf" srcId="{91FAEF2F-EFF0-4A2C-B61D-C57900C9892E}" destId="{861F6FEE-6E07-4E83-8A53-992B63DBA027}" srcOrd="2" destOrd="0" presId="urn:microsoft.com/office/officeart/2017/3/layout/HorizontalLabelsTimeline"/>
    <dgm:cxn modelId="{1AE1E7F6-D4A1-4EE3-BA73-3745617DD8E7}" type="presParOf" srcId="{91FAEF2F-EFF0-4A2C-B61D-C57900C9892E}" destId="{17367AFF-EC2F-486A-A867-374D2F8E0D9C}" srcOrd="3" destOrd="0" presId="urn:microsoft.com/office/officeart/2017/3/layout/HorizontalLabelsTimeline"/>
    <dgm:cxn modelId="{8C8FE847-383F-48C4-9FF1-05CAFEB4DF84}" type="presParOf" srcId="{91FAEF2F-EFF0-4A2C-B61D-C57900C9892E}" destId="{172CC3BC-DC32-4233-B80F-C9AC1C1E06F5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CDDE12-5D32-4C2D-B9F4-F954D3D52895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4E293C-B471-4994-9F23-6732471DAE0C}">
      <dgm:prSet/>
      <dgm:spPr/>
      <dgm:t>
        <a:bodyPr/>
        <a:lstStyle/>
        <a:p>
          <a:pPr>
            <a:defRPr b="1"/>
          </a:pPr>
          <a:r>
            <a:rPr lang="en-US"/>
            <a:t>1776</a:t>
          </a:r>
        </a:p>
      </dgm:t>
    </dgm:pt>
    <dgm:pt modelId="{349A29AE-0D18-474D-9FDB-374D76E3054F}" type="parTrans" cxnId="{276DF5FE-6063-4D5B-82FF-FC8889A5E24F}">
      <dgm:prSet/>
      <dgm:spPr/>
      <dgm:t>
        <a:bodyPr/>
        <a:lstStyle/>
        <a:p>
          <a:endParaRPr lang="en-US"/>
        </a:p>
      </dgm:t>
    </dgm:pt>
    <dgm:pt modelId="{65979AAE-00C6-4049-B8AE-1D9E6BF3C108}" type="sibTrans" cxnId="{276DF5FE-6063-4D5B-82FF-FC8889A5E24F}">
      <dgm:prSet/>
      <dgm:spPr/>
      <dgm:t>
        <a:bodyPr/>
        <a:lstStyle/>
        <a:p>
          <a:endParaRPr lang="en-US"/>
        </a:p>
      </dgm:t>
    </dgm:pt>
    <dgm:pt modelId="{6497AE7E-BA1D-43EB-ABF4-3EB037E545AB}">
      <dgm:prSet custT="1"/>
      <dgm:spPr/>
      <dgm:t>
        <a:bodyPr/>
        <a:lstStyle/>
        <a:p>
          <a:r>
            <a:rPr lang="en-US" sz="2000" dirty="0">
              <a:latin typeface="+mn-lt"/>
              <a:cs typeface="Times New Roman" panose="02020603050405020304" pitchFamily="18" charset="0"/>
            </a:rPr>
            <a:t>New Hampshire:</a:t>
          </a:r>
        </a:p>
        <a:p>
          <a:r>
            <a:rPr lang="en-US" sz="2000" dirty="0">
              <a:latin typeface="+mn-lt"/>
              <a:cs typeface="Times New Roman" panose="02020603050405020304" pitchFamily="18" charset="0"/>
            </a:rPr>
            <a:t>“nor cruel or unusual punishments inflicted.”</a:t>
          </a:r>
        </a:p>
      </dgm:t>
    </dgm:pt>
    <dgm:pt modelId="{4ABE0260-FA7F-4190-B34B-D13B377275AA}" type="parTrans" cxnId="{62C3FDF6-C906-424E-81AB-C68F70F12ECB}">
      <dgm:prSet/>
      <dgm:spPr/>
      <dgm:t>
        <a:bodyPr/>
        <a:lstStyle/>
        <a:p>
          <a:endParaRPr lang="en-US"/>
        </a:p>
      </dgm:t>
    </dgm:pt>
    <dgm:pt modelId="{AE15E8D3-7D4E-40F6-A1FD-C5A60D8345C8}" type="sibTrans" cxnId="{62C3FDF6-C906-424E-81AB-C68F70F12ECB}">
      <dgm:prSet/>
      <dgm:spPr/>
      <dgm:t>
        <a:bodyPr/>
        <a:lstStyle/>
        <a:p>
          <a:endParaRPr lang="en-US"/>
        </a:p>
      </dgm:t>
    </dgm:pt>
    <dgm:pt modelId="{D1B25B0B-1FFA-45AA-9706-B2961ECDD61F}">
      <dgm:prSet/>
      <dgm:spPr/>
      <dgm:t>
        <a:bodyPr/>
        <a:lstStyle/>
        <a:p>
          <a:pPr>
            <a:defRPr b="1"/>
          </a:pPr>
          <a:r>
            <a:rPr lang="en-US"/>
            <a:t>1776</a:t>
          </a:r>
        </a:p>
      </dgm:t>
    </dgm:pt>
    <dgm:pt modelId="{7E03F05F-15E1-4B2D-A55B-D46D08683930}" type="parTrans" cxnId="{5620876F-2397-48DF-97A9-3A983F547880}">
      <dgm:prSet/>
      <dgm:spPr/>
      <dgm:t>
        <a:bodyPr/>
        <a:lstStyle/>
        <a:p>
          <a:endParaRPr lang="en-US"/>
        </a:p>
      </dgm:t>
    </dgm:pt>
    <dgm:pt modelId="{1C15C9FA-821B-46B5-85CF-E428A60DFEA5}" type="sibTrans" cxnId="{5620876F-2397-48DF-97A9-3A983F547880}">
      <dgm:prSet/>
      <dgm:spPr/>
      <dgm:t>
        <a:bodyPr/>
        <a:lstStyle/>
        <a:p>
          <a:endParaRPr lang="en-US"/>
        </a:p>
      </dgm:t>
    </dgm:pt>
    <dgm:pt modelId="{9DE54F79-3A7C-4E16-8731-320DFE7B9D85}">
      <dgm:prSet custT="1"/>
      <dgm:spPr/>
      <dgm:t>
        <a:bodyPr/>
        <a:lstStyle/>
        <a:p>
          <a:r>
            <a:rPr lang="en-US" sz="2000" dirty="0">
              <a:latin typeface="+mn-lt"/>
              <a:cs typeface="Times New Roman" panose="02020603050405020304" pitchFamily="18" charset="0"/>
            </a:rPr>
            <a:t>North Carolina:</a:t>
          </a:r>
        </a:p>
        <a:p>
          <a:r>
            <a:rPr lang="en-US" sz="2000" dirty="0">
              <a:latin typeface="+mn-lt"/>
              <a:cs typeface="Times New Roman" panose="02020603050405020304" pitchFamily="18" charset="0"/>
            </a:rPr>
            <a:t>“nor cruel or unusual punishments inflicted.”</a:t>
          </a:r>
        </a:p>
      </dgm:t>
    </dgm:pt>
    <dgm:pt modelId="{19AEF0BC-69AB-47ED-80EB-B03E6FC499A1}" type="parTrans" cxnId="{8AFBAD96-E75E-481E-B95E-5CDE33C18898}">
      <dgm:prSet/>
      <dgm:spPr/>
      <dgm:t>
        <a:bodyPr/>
        <a:lstStyle/>
        <a:p>
          <a:endParaRPr lang="en-US"/>
        </a:p>
      </dgm:t>
    </dgm:pt>
    <dgm:pt modelId="{2B926814-EDAA-44A0-BCED-A35961270B39}" type="sibTrans" cxnId="{8AFBAD96-E75E-481E-B95E-5CDE33C18898}">
      <dgm:prSet/>
      <dgm:spPr/>
      <dgm:t>
        <a:bodyPr/>
        <a:lstStyle/>
        <a:p>
          <a:endParaRPr lang="en-US"/>
        </a:p>
      </dgm:t>
    </dgm:pt>
    <dgm:pt modelId="{516A18B9-69F9-4D8C-8326-1DD45388CBFF}">
      <dgm:prSet/>
      <dgm:spPr/>
      <dgm:t>
        <a:bodyPr/>
        <a:lstStyle/>
        <a:p>
          <a:pPr>
            <a:defRPr b="1"/>
          </a:pPr>
          <a:r>
            <a:rPr lang="en-US"/>
            <a:t>1779</a:t>
          </a:r>
        </a:p>
      </dgm:t>
    </dgm:pt>
    <dgm:pt modelId="{2EDFCE49-C076-4D4F-A7E8-A99FD983331A}" type="parTrans" cxnId="{5486D55B-F151-4454-86E0-A211516DBED7}">
      <dgm:prSet/>
      <dgm:spPr/>
      <dgm:t>
        <a:bodyPr/>
        <a:lstStyle/>
        <a:p>
          <a:endParaRPr lang="en-US"/>
        </a:p>
      </dgm:t>
    </dgm:pt>
    <dgm:pt modelId="{BFBAC571-7F33-495D-BB04-6A7C6CDD07D5}" type="sibTrans" cxnId="{5486D55B-F151-4454-86E0-A211516DBED7}">
      <dgm:prSet/>
      <dgm:spPr/>
      <dgm:t>
        <a:bodyPr/>
        <a:lstStyle/>
        <a:p>
          <a:endParaRPr lang="en-US"/>
        </a:p>
      </dgm:t>
    </dgm:pt>
    <dgm:pt modelId="{231A3BE6-E12B-4C13-A2F6-309F831B1FF6}">
      <dgm:prSet custT="1"/>
      <dgm:spPr/>
      <dgm:t>
        <a:bodyPr/>
        <a:lstStyle/>
        <a:p>
          <a:r>
            <a:rPr lang="en-US" sz="2000" dirty="0">
              <a:latin typeface="+mn-lt"/>
              <a:cs typeface="Times New Roman" panose="02020603050405020304" pitchFamily="18" charset="0"/>
            </a:rPr>
            <a:t>Massachusetts:</a:t>
          </a:r>
        </a:p>
        <a:p>
          <a:r>
            <a:rPr lang="en-US" sz="2000" dirty="0">
              <a:latin typeface="+mn-lt"/>
              <a:cs typeface="Times New Roman" panose="02020603050405020304" pitchFamily="18" charset="0"/>
            </a:rPr>
            <a:t>“or inflict cruel or unusual punishments.”</a:t>
          </a:r>
        </a:p>
      </dgm:t>
    </dgm:pt>
    <dgm:pt modelId="{A1B9D833-5809-4531-B6F8-6EB37C525C57}" type="parTrans" cxnId="{9A8D7FFD-E191-4ADA-ABB5-F6F7C529EDB6}">
      <dgm:prSet/>
      <dgm:spPr/>
      <dgm:t>
        <a:bodyPr/>
        <a:lstStyle/>
        <a:p>
          <a:endParaRPr lang="en-US"/>
        </a:p>
      </dgm:t>
    </dgm:pt>
    <dgm:pt modelId="{212F3C74-6CC0-4B91-918F-20C9F7E52417}" type="sibTrans" cxnId="{9A8D7FFD-E191-4ADA-ABB5-F6F7C529EDB6}">
      <dgm:prSet/>
      <dgm:spPr/>
      <dgm:t>
        <a:bodyPr/>
        <a:lstStyle/>
        <a:p>
          <a:endParaRPr lang="en-US"/>
        </a:p>
      </dgm:t>
    </dgm:pt>
    <dgm:pt modelId="{E80D555F-8B07-481A-B537-D690F748CEF2}" type="pres">
      <dgm:prSet presAssocID="{8ECDDE12-5D32-4C2D-B9F4-F954D3D52895}" presName="root" presStyleCnt="0">
        <dgm:presLayoutVars>
          <dgm:chMax/>
          <dgm:chPref/>
          <dgm:animLvl val="lvl"/>
        </dgm:presLayoutVars>
      </dgm:prSet>
      <dgm:spPr/>
    </dgm:pt>
    <dgm:pt modelId="{2AF3AA6C-22FC-40A7-A9E5-1287701A68E7}" type="pres">
      <dgm:prSet presAssocID="{8ECDDE12-5D32-4C2D-B9F4-F954D3D52895}" presName="divider" presStyleLbl="fgAcc1" presStyleIdx="0" presStyleCnt="1"/>
      <dgm:spPr/>
    </dgm:pt>
    <dgm:pt modelId="{F9097633-2D0C-444B-9BA9-B71E339C49BB}" type="pres">
      <dgm:prSet presAssocID="{8ECDDE12-5D32-4C2D-B9F4-F954D3D52895}" presName="nodes" presStyleCnt="0">
        <dgm:presLayoutVars>
          <dgm:chMax/>
          <dgm:chPref/>
          <dgm:animLvl val="lvl"/>
        </dgm:presLayoutVars>
      </dgm:prSet>
      <dgm:spPr/>
    </dgm:pt>
    <dgm:pt modelId="{281CDB07-4E6A-4FFB-A85F-A749691AB54D}" type="pres">
      <dgm:prSet presAssocID="{7B4E293C-B471-4994-9F23-6732471DAE0C}" presName="composite" presStyleCnt="0"/>
      <dgm:spPr/>
    </dgm:pt>
    <dgm:pt modelId="{7A40C7E4-1F8A-4629-8FE6-127B9ECD7512}" type="pres">
      <dgm:prSet presAssocID="{7B4E293C-B471-4994-9F23-6732471DAE0C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8D37658F-5B0C-4A08-9A5C-ACFB2967CE2E}" type="pres">
      <dgm:prSet presAssocID="{7B4E293C-B471-4994-9F23-6732471DAE0C}" presName="L2TextContainerWrapper" presStyleCnt="0">
        <dgm:presLayoutVars>
          <dgm:bulletEnabled val="1"/>
        </dgm:presLayoutVars>
      </dgm:prSet>
      <dgm:spPr/>
    </dgm:pt>
    <dgm:pt modelId="{1E8778E3-C6D4-4C8B-B42E-0909B8DF56BA}" type="pres">
      <dgm:prSet presAssocID="{7B4E293C-B471-4994-9F23-6732471DAE0C}" presName="L2TextContainer" presStyleLbl="bgAccFollowNode1" presStyleIdx="0" presStyleCnt="3"/>
      <dgm:spPr/>
    </dgm:pt>
    <dgm:pt modelId="{10BED12D-1C36-48B6-9DEA-BBBB9E387FDF}" type="pres">
      <dgm:prSet presAssocID="{7B4E293C-B471-4994-9F23-6732471DAE0C}" presName="FlexibleEmptyPlaceHolder" presStyleCnt="0"/>
      <dgm:spPr/>
    </dgm:pt>
    <dgm:pt modelId="{1303D091-EF4C-453E-BFBC-560A37B367EA}" type="pres">
      <dgm:prSet presAssocID="{7B4E293C-B471-4994-9F23-6732471DAE0C}" presName="ConnectLine" presStyleLbl="sibTrans1D1" presStyleIdx="0" presStyleCnt="3"/>
      <dgm:spPr/>
    </dgm:pt>
    <dgm:pt modelId="{88B6663F-FDC2-4862-BC0D-86262BAC44F2}" type="pres">
      <dgm:prSet presAssocID="{7B4E293C-B471-4994-9F23-6732471DAE0C}" presName="ConnectorPoint" presStyleLbl="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5D34227-C44D-4F07-AA38-121CAB61BC1B}" type="pres">
      <dgm:prSet presAssocID="{7B4E293C-B471-4994-9F23-6732471DAE0C}" presName="EmptyPlaceHolder" presStyleCnt="0"/>
      <dgm:spPr/>
    </dgm:pt>
    <dgm:pt modelId="{ED038207-113E-42F4-A24B-19A3DA4C036E}" type="pres">
      <dgm:prSet presAssocID="{65979AAE-00C6-4049-B8AE-1D9E6BF3C108}" presName="spaceBetweenRectangles" presStyleCnt="0"/>
      <dgm:spPr/>
    </dgm:pt>
    <dgm:pt modelId="{0C2F6F93-BB85-439C-A69F-069269D0E800}" type="pres">
      <dgm:prSet presAssocID="{D1B25B0B-1FFA-45AA-9706-B2961ECDD61F}" presName="composite" presStyleCnt="0"/>
      <dgm:spPr/>
    </dgm:pt>
    <dgm:pt modelId="{BD556174-45C6-4880-B41F-5DD4DEB37267}" type="pres">
      <dgm:prSet presAssocID="{D1B25B0B-1FFA-45AA-9706-B2961ECDD61F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FF6043FF-93EB-4194-BCA6-6BC80A12A0A0}" type="pres">
      <dgm:prSet presAssocID="{D1B25B0B-1FFA-45AA-9706-B2961ECDD61F}" presName="L2TextContainerWrapper" presStyleCnt="0">
        <dgm:presLayoutVars>
          <dgm:bulletEnabled val="1"/>
        </dgm:presLayoutVars>
      </dgm:prSet>
      <dgm:spPr/>
    </dgm:pt>
    <dgm:pt modelId="{5B71FC58-B93D-4905-99D6-EA701A69F99C}" type="pres">
      <dgm:prSet presAssocID="{D1B25B0B-1FFA-45AA-9706-B2961ECDD61F}" presName="L2TextContainer" presStyleLbl="bgAccFollowNode1" presStyleIdx="1" presStyleCnt="3"/>
      <dgm:spPr/>
    </dgm:pt>
    <dgm:pt modelId="{4256FC86-E5EA-47ED-959F-C1B7786851FA}" type="pres">
      <dgm:prSet presAssocID="{D1B25B0B-1FFA-45AA-9706-B2961ECDD61F}" presName="FlexibleEmptyPlaceHolder" presStyleCnt="0"/>
      <dgm:spPr/>
    </dgm:pt>
    <dgm:pt modelId="{AF922F6E-625A-4BFD-8002-79A6253CFB7B}" type="pres">
      <dgm:prSet presAssocID="{D1B25B0B-1FFA-45AA-9706-B2961ECDD61F}" presName="ConnectLine" presStyleLbl="sibTrans1D1" presStyleIdx="1" presStyleCnt="3"/>
      <dgm:spPr/>
    </dgm:pt>
    <dgm:pt modelId="{A4CECD6F-4F1C-4805-9415-FD0C4756E3E5}" type="pres">
      <dgm:prSet presAssocID="{D1B25B0B-1FFA-45AA-9706-B2961ECDD61F}" presName="ConnectorPoint" presStyleLbl="node1" presStyleIdx="1" presStyleCnt="3"/>
      <dgm:spPr>
        <a:solidFill>
          <a:schemeClr val="accent2">
            <a:hueOff val="677407"/>
            <a:satOff val="-3316"/>
            <a:lumOff val="186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C90F360-0C89-416D-B5EE-3FB7B362FED3}" type="pres">
      <dgm:prSet presAssocID="{D1B25B0B-1FFA-45AA-9706-B2961ECDD61F}" presName="EmptyPlaceHolder" presStyleCnt="0"/>
      <dgm:spPr/>
    </dgm:pt>
    <dgm:pt modelId="{866FD8CB-9F1B-43DC-A8E3-993E961CFB38}" type="pres">
      <dgm:prSet presAssocID="{1C15C9FA-821B-46B5-85CF-E428A60DFEA5}" presName="spaceBetweenRectangles" presStyleCnt="0"/>
      <dgm:spPr/>
    </dgm:pt>
    <dgm:pt modelId="{5B3BAFAD-C9D7-42D4-A949-5597DFEDFCDE}" type="pres">
      <dgm:prSet presAssocID="{516A18B9-69F9-4D8C-8326-1DD45388CBFF}" presName="composite" presStyleCnt="0"/>
      <dgm:spPr/>
    </dgm:pt>
    <dgm:pt modelId="{3530A975-59E1-4997-B85B-B4F9AB3439A2}" type="pres">
      <dgm:prSet presAssocID="{516A18B9-69F9-4D8C-8326-1DD45388CBFF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75A8A760-DFF9-478A-A212-F7DD30676329}" type="pres">
      <dgm:prSet presAssocID="{516A18B9-69F9-4D8C-8326-1DD45388CBFF}" presName="L2TextContainerWrapper" presStyleCnt="0">
        <dgm:presLayoutVars>
          <dgm:bulletEnabled val="1"/>
        </dgm:presLayoutVars>
      </dgm:prSet>
      <dgm:spPr/>
    </dgm:pt>
    <dgm:pt modelId="{EF4C483B-B28D-48C1-995B-15004775A94D}" type="pres">
      <dgm:prSet presAssocID="{516A18B9-69F9-4D8C-8326-1DD45388CBFF}" presName="L2TextContainer" presStyleLbl="bgAccFollowNode1" presStyleIdx="2" presStyleCnt="3"/>
      <dgm:spPr/>
    </dgm:pt>
    <dgm:pt modelId="{8AC81EBD-3320-45EF-A7BF-077384A10777}" type="pres">
      <dgm:prSet presAssocID="{516A18B9-69F9-4D8C-8326-1DD45388CBFF}" presName="FlexibleEmptyPlaceHolder" presStyleCnt="0"/>
      <dgm:spPr/>
    </dgm:pt>
    <dgm:pt modelId="{4205BF5A-E667-467A-B745-0F2FB01D16FB}" type="pres">
      <dgm:prSet presAssocID="{516A18B9-69F9-4D8C-8326-1DD45388CBFF}" presName="ConnectLine" presStyleLbl="sibTrans1D1" presStyleIdx="2" presStyleCnt="3"/>
      <dgm:spPr/>
    </dgm:pt>
    <dgm:pt modelId="{B79059D2-9851-4D44-AAD7-99DEAA61F104}" type="pres">
      <dgm:prSet presAssocID="{516A18B9-69F9-4D8C-8326-1DD45388CBFF}" presName="ConnectorPoint" presStyleLbl="node1" presStyleIdx="2" presStyleCnt="3"/>
      <dgm:spPr>
        <a:solidFill>
          <a:schemeClr val="accent2">
            <a:hueOff val="1354814"/>
            <a:satOff val="-6632"/>
            <a:lumOff val="372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FDB861F-1ADE-4B91-BEF3-AA5B9E929B8F}" type="pres">
      <dgm:prSet presAssocID="{516A18B9-69F9-4D8C-8326-1DD45388CBFF}" presName="EmptyPlaceHolder" presStyleCnt="0"/>
      <dgm:spPr/>
    </dgm:pt>
  </dgm:ptLst>
  <dgm:cxnLst>
    <dgm:cxn modelId="{426B9B14-7B61-4DC3-821A-F074E595D783}" type="presOf" srcId="{D1B25B0B-1FFA-45AA-9706-B2961ECDD61F}" destId="{BD556174-45C6-4880-B41F-5DD4DEB37267}" srcOrd="0" destOrd="0" presId="urn:microsoft.com/office/officeart/2017/3/layout/HorizontalLabelsTimeline"/>
    <dgm:cxn modelId="{5486D55B-F151-4454-86E0-A211516DBED7}" srcId="{8ECDDE12-5D32-4C2D-B9F4-F954D3D52895}" destId="{516A18B9-69F9-4D8C-8326-1DD45388CBFF}" srcOrd="2" destOrd="0" parTransId="{2EDFCE49-C076-4D4F-A7E8-A99FD983331A}" sibTransId="{BFBAC571-7F33-495D-BB04-6A7C6CDD07D5}"/>
    <dgm:cxn modelId="{2CF84447-B211-47FA-912E-C7FA21CA2910}" type="presOf" srcId="{6497AE7E-BA1D-43EB-ABF4-3EB037E545AB}" destId="{1E8778E3-C6D4-4C8B-B42E-0909B8DF56BA}" srcOrd="0" destOrd="0" presId="urn:microsoft.com/office/officeart/2017/3/layout/HorizontalLabelsTimeline"/>
    <dgm:cxn modelId="{0E2EE74A-3A94-4DC5-9926-06D32263783E}" type="presOf" srcId="{7B4E293C-B471-4994-9F23-6732471DAE0C}" destId="{7A40C7E4-1F8A-4629-8FE6-127B9ECD7512}" srcOrd="0" destOrd="0" presId="urn:microsoft.com/office/officeart/2017/3/layout/HorizontalLabelsTimeline"/>
    <dgm:cxn modelId="{5620876F-2397-48DF-97A9-3A983F547880}" srcId="{8ECDDE12-5D32-4C2D-B9F4-F954D3D52895}" destId="{D1B25B0B-1FFA-45AA-9706-B2961ECDD61F}" srcOrd="1" destOrd="0" parTransId="{7E03F05F-15E1-4B2D-A55B-D46D08683930}" sibTransId="{1C15C9FA-821B-46B5-85CF-E428A60DFEA5}"/>
    <dgm:cxn modelId="{21176F95-5885-43A0-995E-D3B6284F9FD1}" type="presOf" srcId="{9DE54F79-3A7C-4E16-8731-320DFE7B9D85}" destId="{5B71FC58-B93D-4905-99D6-EA701A69F99C}" srcOrd="0" destOrd="0" presId="urn:microsoft.com/office/officeart/2017/3/layout/HorizontalLabelsTimeline"/>
    <dgm:cxn modelId="{8AFBAD96-E75E-481E-B95E-5CDE33C18898}" srcId="{D1B25B0B-1FFA-45AA-9706-B2961ECDD61F}" destId="{9DE54F79-3A7C-4E16-8731-320DFE7B9D85}" srcOrd="0" destOrd="0" parTransId="{19AEF0BC-69AB-47ED-80EB-B03E6FC499A1}" sibTransId="{2B926814-EDAA-44A0-BCED-A35961270B39}"/>
    <dgm:cxn modelId="{F869B1B4-FBE4-4A14-86C3-9F1A3D2908AF}" type="presOf" srcId="{231A3BE6-E12B-4C13-A2F6-309F831B1FF6}" destId="{EF4C483B-B28D-48C1-995B-15004775A94D}" srcOrd="0" destOrd="0" presId="urn:microsoft.com/office/officeart/2017/3/layout/HorizontalLabelsTimeline"/>
    <dgm:cxn modelId="{6E5BD6E1-9C6F-471A-8A7E-3A7968FF0EC3}" type="presOf" srcId="{516A18B9-69F9-4D8C-8326-1DD45388CBFF}" destId="{3530A975-59E1-4997-B85B-B4F9AB3439A2}" srcOrd="0" destOrd="0" presId="urn:microsoft.com/office/officeart/2017/3/layout/HorizontalLabelsTimeline"/>
    <dgm:cxn modelId="{513A02F4-D879-421D-9B79-EA2BE5F6EDBB}" type="presOf" srcId="{8ECDDE12-5D32-4C2D-B9F4-F954D3D52895}" destId="{E80D555F-8B07-481A-B537-D690F748CEF2}" srcOrd="0" destOrd="0" presId="urn:microsoft.com/office/officeart/2017/3/layout/HorizontalLabelsTimeline"/>
    <dgm:cxn modelId="{62C3FDF6-C906-424E-81AB-C68F70F12ECB}" srcId="{7B4E293C-B471-4994-9F23-6732471DAE0C}" destId="{6497AE7E-BA1D-43EB-ABF4-3EB037E545AB}" srcOrd="0" destOrd="0" parTransId="{4ABE0260-FA7F-4190-B34B-D13B377275AA}" sibTransId="{AE15E8D3-7D4E-40F6-A1FD-C5A60D8345C8}"/>
    <dgm:cxn modelId="{9A8D7FFD-E191-4ADA-ABB5-F6F7C529EDB6}" srcId="{516A18B9-69F9-4D8C-8326-1DD45388CBFF}" destId="{231A3BE6-E12B-4C13-A2F6-309F831B1FF6}" srcOrd="0" destOrd="0" parTransId="{A1B9D833-5809-4531-B6F8-6EB37C525C57}" sibTransId="{212F3C74-6CC0-4B91-918F-20C9F7E52417}"/>
    <dgm:cxn modelId="{276DF5FE-6063-4D5B-82FF-FC8889A5E24F}" srcId="{8ECDDE12-5D32-4C2D-B9F4-F954D3D52895}" destId="{7B4E293C-B471-4994-9F23-6732471DAE0C}" srcOrd="0" destOrd="0" parTransId="{349A29AE-0D18-474D-9FDB-374D76E3054F}" sibTransId="{65979AAE-00C6-4049-B8AE-1D9E6BF3C108}"/>
    <dgm:cxn modelId="{FBEA62F8-A960-4572-B303-FA632910DD31}" type="presParOf" srcId="{E80D555F-8B07-481A-B537-D690F748CEF2}" destId="{2AF3AA6C-22FC-40A7-A9E5-1287701A68E7}" srcOrd="0" destOrd="0" presId="urn:microsoft.com/office/officeart/2017/3/layout/HorizontalLabelsTimeline"/>
    <dgm:cxn modelId="{A04E7C4D-8DAB-4A27-90E2-BB8B0D4E33F8}" type="presParOf" srcId="{E80D555F-8B07-481A-B537-D690F748CEF2}" destId="{F9097633-2D0C-444B-9BA9-B71E339C49BB}" srcOrd="1" destOrd="0" presId="urn:microsoft.com/office/officeart/2017/3/layout/HorizontalLabelsTimeline"/>
    <dgm:cxn modelId="{A773564E-1743-4BF6-8D5E-60054C49553D}" type="presParOf" srcId="{F9097633-2D0C-444B-9BA9-B71E339C49BB}" destId="{281CDB07-4E6A-4FFB-A85F-A749691AB54D}" srcOrd="0" destOrd="0" presId="urn:microsoft.com/office/officeart/2017/3/layout/HorizontalLabelsTimeline"/>
    <dgm:cxn modelId="{6C5F46FB-3753-4A99-86C7-C8188C78A8EF}" type="presParOf" srcId="{281CDB07-4E6A-4FFB-A85F-A749691AB54D}" destId="{7A40C7E4-1F8A-4629-8FE6-127B9ECD7512}" srcOrd="0" destOrd="0" presId="urn:microsoft.com/office/officeart/2017/3/layout/HorizontalLabelsTimeline"/>
    <dgm:cxn modelId="{14D6E142-F200-457E-A2C8-5E7D7E34DB39}" type="presParOf" srcId="{281CDB07-4E6A-4FFB-A85F-A749691AB54D}" destId="{8D37658F-5B0C-4A08-9A5C-ACFB2967CE2E}" srcOrd="1" destOrd="0" presId="urn:microsoft.com/office/officeart/2017/3/layout/HorizontalLabelsTimeline"/>
    <dgm:cxn modelId="{F70B7BE0-4065-41FD-94E1-61E6426B5482}" type="presParOf" srcId="{8D37658F-5B0C-4A08-9A5C-ACFB2967CE2E}" destId="{1E8778E3-C6D4-4C8B-B42E-0909B8DF56BA}" srcOrd="0" destOrd="0" presId="urn:microsoft.com/office/officeart/2017/3/layout/HorizontalLabelsTimeline"/>
    <dgm:cxn modelId="{38753542-5499-4905-B1D5-3B4FD002962C}" type="presParOf" srcId="{8D37658F-5B0C-4A08-9A5C-ACFB2967CE2E}" destId="{10BED12D-1C36-48B6-9DEA-BBBB9E387FDF}" srcOrd="1" destOrd="0" presId="urn:microsoft.com/office/officeart/2017/3/layout/HorizontalLabelsTimeline"/>
    <dgm:cxn modelId="{EB0415C7-3B01-4197-BE8D-09B9C68A2865}" type="presParOf" srcId="{281CDB07-4E6A-4FFB-A85F-A749691AB54D}" destId="{1303D091-EF4C-453E-BFBC-560A37B367EA}" srcOrd="2" destOrd="0" presId="urn:microsoft.com/office/officeart/2017/3/layout/HorizontalLabelsTimeline"/>
    <dgm:cxn modelId="{B64AE469-6807-4B53-AC58-A74355D40081}" type="presParOf" srcId="{281CDB07-4E6A-4FFB-A85F-A749691AB54D}" destId="{88B6663F-FDC2-4862-BC0D-86262BAC44F2}" srcOrd="3" destOrd="0" presId="urn:microsoft.com/office/officeart/2017/3/layout/HorizontalLabelsTimeline"/>
    <dgm:cxn modelId="{16B3BB9A-9FD1-48F9-8DAF-557D35AAD843}" type="presParOf" srcId="{281CDB07-4E6A-4FFB-A85F-A749691AB54D}" destId="{D5D34227-C44D-4F07-AA38-121CAB61BC1B}" srcOrd="4" destOrd="0" presId="urn:microsoft.com/office/officeart/2017/3/layout/HorizontalLabelsTimeline"/>
    <dgm:cxn modelId="{FCBCE001-17CE-43F9-8214-B66189438F01}" type="presParOf" srcId="{F9097633-2D0C-444B-9BA9-B71E339C49BB}" destId="{ED038207-113E-42F4-A24B-19A3DA4C036E}" srcOrd="1" destOrd="0" presId="urn:microsoft.com/office/officeart/2017/3/layout/HorizontalLabelsTimeline"/>
    <dgm:cxn modelId="{411F6F61-AEB9-4613-B847-844A8FD54C64}" type="presParOf" srcId="{F9097633-2D0C-444B-9BA9-B71E339C49BB}" destId="{0C2F6F93-BB85-439C-A69F-069269D0E800}" srcOrd="2" destOrd="0" presId="urn:microsoft.com/office/officeart/2017/3/layout/HorizontalLabelsTimeline"/>
    <dgm:cxn modelId="{1A92EB02-6D60-4920-A29E-6294D30CD0C7}" type="presParOf" srcId="{0C2F6F93-BB85-439C-A69F-069269D0E800}" destId="{BD556174-45C6-4880-B41F-5DD4DEB37267}" srcOrd="0" destOrd="0" presId="urn:microsoft.com/office/officeart/2017/3/layout/HorizontalLabelsTimeline"/>
    <dgm:cxn modelId="{79074212-4169-41F0-831D-709E5F6B9E72}" type="presParOf" srcId="{0C2F6F93-BB85-439C-A69F-069269D0E800}" destId="{FF6043FF-93EB-4194-BCA6-6BC80A12A0A0}" srcOrd="1" destOrd="0" presId="urn:microsoft.com/office/officeart/2017/3/layout/HorizontalLabelsTimeline"/>
    <dgm:cxn modelId="{C6C48638-B6CC-4502-9D96-AD74E6FB8A64}" type="presParOf" srcId="{FF6043FF-93EB-4194-BCA6-6BC80A12A0A0}" destId="{5B71FC58-B93D-4905-99D6-EA701A69F99C}" srcOrd="0" destOrd="0" presId="urn:microsoft.com/office/officeart/2017/3/layout/HorizontalLabelsTimeline"/>
    <dgm:cxn modelId="{BD5AD897-17AC-4756-908A-3DEE705E64A0}" type="presParOf" srcId="{FF6043FF-93EB-4194-BCA6-6BC80A12A0A0}" destId="{4256FC86-E5EA-47ED-959F-C1B7786851FA}" srcOrd="1" destOrd="0" presId="urn:microsoft.com/office/officeart/2017/3/layout/HorizontalLabelsTimeline"/>
    <dgm:cxn modelId="{162663D5-49DC-485E-B744-745214A62456}" type="presParOf" srcId="{0C2F6F93-BB85-439C-A69F-069269D0E800}" destId="{AF922F6E-625A-4BFD-8002-79A6253CFB7B}" srcOrd="2" destOrd="0" presId="urn:microsoft.com/office/officeart/2017/3/layout/HorizontalLabelsTimeline"/>
    <dgm:cxn modelId="{17CB13C0-CB34-480D-A68E-03E3F0BA6857}" type="presParOf" srcId="{0C2F6F93-BB85-439C-A69F-069269D0E800}" destId="{A4CECD6F-4F1C-4805-9415-FD0C4756E3E5}" srcOrd="3" destOrd="0" presId="urn:microsoft.com/office/officeart/2017/3/layout/HorizontalLabelsTimeline"/>
    <dgm:cxn modelId="{C415D8A3-6FE4-4047-AC72-C5CC8F806BAE}" type="presParOf" srcId="{0C2F6F93-BB85-439C-A69F-069269D0E800}" destId="{2C90F360-0C89-416D-B5EE-3FB7B362FED3}" srcOrd="4" destOrd="0" presId="urn:microsoft.com/office/officeart/2017/3/layout/HorizontalLabelsTimeline"/>
    <dgm:cxn modelId="{D0281033-6FF7-479E-BCF6-2D4EE9D5613A}" type="presParOf" srcId="{F9097633-2D0C-444B-9BA9-B71E339C49BB}" destId="{866FD8CB-9F1B-43DC-A8E3-993E961CFB38}" srcOrd="3" destOrd="0" presId="urn:microsoft.com/office/officeart/2017/3/layout/HorizontalLabelsTimeline"/>
    <dgm:cxn modelId="{F964DD38-AD7F-47E1-AC02-14E20A9E8D07}" type="presParOf" srcId="{F9097633-2D0C-444B-9BA9-B71E339C49BB}" destId="{5B3BAFAD-C9D7-42D4-A949-5597DFEDFCDE}" srcOrd="4" destOrd="0" presId="urn:microsoft.com/office/officeart/2017/3/layout/HorizontalLabelsTimeline"/>
    <dgm:cxn modelId="{4203CCA5-63DD-40E5-A775-C2E057CD95E9}" type="presParOf" srcId="{5B3BAFAD-C9D7-42D4-A949-5597DFEDFCDE}" destId="{3530A975-59E1-4997-B85B-B4F9AB3439A2}" srcOrd="0" destOrd="0" presId="urn:microsoft.com/office/officeart/2017/3/layout/HorizontalLabelsTimeline"/>
    <dgm:cxn modelId="{3BF7AC3F-B287-427E-B924-6A0C52F1802E}" type="presParOf" srcId="{5B3BAFAD-C9D7-42D4-A949-5597DFEDFCDE}" destId="{75A8A760-DFF9-478A-A212-F7DD30676329}" srcOrd="1" destOrd="0" presId="urn:microsoft.com/office/officeart/2017/3/layout/HorizontalLabelsTimeline"/>
    <dgm:cxn modelId="{400FA2D0-4CD6-48F1-B9D3-E955CF711661}" type="presParOf" srcId="{75A8A760-DFF9-478A-A212-F7DD30676329}" destId="{EF4C483B-B28D-48C1-995B-15004775A94D}" srcOrd="0" destOrd="0" presId="urn:microsoft.com/office/officeart/2017/3/layout/HorizontalLabelsTimeline"/>
    <dgm:cxn modelId="{9715EBBA-4B78-4466-9467-261763BE4D27}" type="presParOf" srcId="{75A8A760-DFF9-478A-A212-F7DD30676329}" destId="{8AC81EBD-3320-45EF-A7BF-077384A10777}" srcOrd="1" destOrd="0" presId="urn:microsoft.com/office/officeart/2017/3/layout/HorizontalLabelsTimeline"/>
    <dgm:cxn modelId="{0081BA57-A606-4CE0-A9A9-2BA2DCE19C9D}" type="presParOf" srcId="{5B3BAFAD-C9D7-42D4-A949-5597DFEDFCDE}" destId="{4205BF5A-E667-467A-B745-0F2FB01D16FB}" srcOrd="2" destOrd="0" presId="urn:microsoft.com/office/officeart/2017/3/layout/HorizontalLabelsTimeline"/>
    <dgm:cxn modelId="{86C203DB-0057-44D1-BEE5-35966560FBF9}" type="presParOf" srcId="{5B3BAFAD-C9D7-42D4-A949-5597DFEDFCDE}" destId="{B79059D2-9851-4D44-AAD7-99DEAA61F104}" srcOrd="3" destOrd="0" presId="urn:microsoft.com/office/officeart/2017/3/layout/HorizontalLabelsTimeline"/>
    <dgm:cxn modelId="{435DA399-ECA5-4FBA-9D14-319475E62F49}" type="presParOf" srcId="{5B3BAFAD-C9D7-42D4-A949-5597DFEDFCDE}" destId="{AFDB861F-1ADE-4B91-BEF3-AA5B9E929B8F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24581-5EE7-4E02-8710-EC3DB053BFC4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9A69F4-5796-42D1-8846-E98BA33A71D7}">
      <dgm:prSet/>
      <dgm:spPr/>
      <dgm:t>
        <a:bodyPr/>
        <a:lstStyle/>
        <a:p>
          <a:pPr>
            <a:defRPr b="1"/>
          </a:pPr>
          <a:r>
            <a:rPr lang="en-US" dirty="0"/>
            <a:t>1790</a:t>
          </a:r>
        </a:p>
      </dgm:t>
    </dgm:pt>
    <dgm:pt modelId="{56D949D0-6F06-4046-8E39-DA2E626F6F18}" type="parTrans" cxnId="{0B182AFD-E6C9-428D-B903-681E53F8F6C6}">
      <dgm:prSet/>
      <dgm:spPr/>
      <dgm:t>
        <a:bodyPr/>
        <a:lstStyle/>
        <a:p>
          <a:endParaRPr lang="en-US"/>
        </a:p>
      </dgm:t>
    </dgm:pt>
    <dgm:pt modelId="{590C6770-C9CA-4F6A-A21D-B3F735729F19}" type="sibTrans" cxnId="{0B182AFD-E6C9-428D-B903-681E53F8F6C6}">
      <dgm:prSet/>
      <dgm:spPr/>
      <dgm:t>
        <a:bodyPr/>
        <a:lstStyle/>
        <a:p>
          <a:endParaRPr lang="en-US"/>
        </a:p>
      </dgm:t>
    </dgm:pt>
    <dgm:pt modelId="{D670925E-C8DF-43E1-A8DB-F33C04F5720C}">
      <dgm:prSet custT="1"/>
      <dgm:spPr/>
      <dgm:t>
        <a:bodyPr/>
        <a:lstStyle/>
        <a:p>
          <a:r>
            <a:rPr lang="en-US" sz="2000" b="0" dirty="0">
              <a:latin typeface="+mn-lt"/>
              <a:ea typeface="Gadugi" panose="020B0502040204020203" pitchFamily="34" charset="0"/>
              <a:cs typeface="Times New Roman" panose="02020603050405020304" pitchFamily="18" charset="0"/>
            </a:rPr>
            <a:t>Pennsylvania:</a:t>
          </a:r>
        </a:p>
        <a:p>
          <a:r>
            <a:rPr lang="en-US" sz="2000" b="0" dirty="0">
              <a:latin typeface="+mn-lt"/>
              <a:ea typeface="Gadugi" panose="020B0502040204020203" pitchFamily="34" charset="0"/>
              <a:cs typeface="Times New Roman" panose="02020603050405020304" pitchFamily="18" charset="0"/>
            </a:rPr>
            <a:t>“nor cruel punishments inflicted.”</a:t>
          </a:r>
        </a:p>
      </dgm:t>
    </dgm:pt>
    <dgm:pt modelId="{28EBD835-154A-4552-9441-EDD11244AC4F}" type="parTrans" cxnId="{B1A58596-A269-4D63-91E1-6D79D5922FEF}">
      <dgm:prSet/>
      <dgm:spPr/>
      <dgm:t>
        <a:bodyPr/>
        <a:lstStyle/>
        <a:p>
          <a:endParaRPr lang="en-US"/>
        </a:p>
      </dgm:t>
    </dgm:pt>
    <dgm:pt modelId="{3FE6C630-8D1F-421E-BB63-4048FB20EEBF}" type="sibTrans" cxnId="{B1A58596-A269-4D63-91E1-6D79D5922FEF}">
      <dgm:prSet/>
      <dgm:spPr/>
      <dgm:t>
        <a:bodyPr/>
        <a:lstStyle/>
        <a:p>
          <a:endParaRPr lang="en-US"/>
        </a:p>
      </dgm:t>
    </dgm:pt>
    <dgm:pt modelId="{74376632-6772-4BC4-AEB2-F79E9DE01752}">
      <dgm:prSet/>
      <dgm:spPr/>
      <dgm:t>
        <a:bodyPr/>
        <a:lstStyle/>
        <a:p>
          <a:pPr>
            <a:defRPr b="1"/>
          </a:pPr>
          <a:r>
            <a:rPr lang="en-US"/>
            <a:t>1791</a:t>
          </a:r>
        </a:p>
      </dgm:t>
    </dgm:pt>
    <dgm:pt modelId="{CABF37D8-0B3A-4CBA-9735-DF17D1577706}" type="parTrans" cxnId="{A226AC1B-DAC1-42F2-9B6F-BD9A0B1F7F60}">
      <dgm:prSet/>
      <dgm:spPr/>
      <dgm:t>
        <a:bodyPr/>
        <a:lstStyle/>
        <a:p>
          <a:endParaRPr lang="en-US"/>
        </a:p>
      </dgm:t>
    </dgm:pt>
    <dgm:pt modelId="{5A15D7B3-57D3-4C04-AB10-52DC2F4E1A8E}" type="sibTrans" cxnId="{A226AC1B-DAC1-42F2-9B6F-BD9A0B1F7F60}">
      <dgm:prSet/>
      <dgm:spPr/>
      <dgm:t>
        <a:bodyPr/>
        <a:lstStyle/>
        <a:p>
          <a:endParaRPr lang="en-US"/>
        </a:p>
      </dgm:t>
    </dgm:pt>
    <dgm:pt modelId="{6CDA139C-B6AA-4130-A647-CC35F0C75434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US Bill of Rights:</a:t>
          </a:r>
        </a:p>
        <a:p>
          <a:r>
            <a:rPr lang="en-US" sz="20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“nor cruel and unusual punishments inflicted.”</a:t>
          </a:r>
        </a:p>
      </dgm:t>
    </dgm:pt>
    <dgm:pt modelId="{8BF439BB-8262-456E-9598-FC7DD8E972C5}" type="parTrans" cxnId="{E05A13AC-2539-4F13-B5F6-1B94DD0CE5DA}">
      <dgm:prSet/>
      <dgm:spPr/>
      <dgm:t>
        <a:bodyPr/>
        <a:lstStyle/>
        <a:p>
          <a:endParaRPr lang="en-US"/>
        </a:p>
      </dgm:t>
    </dgm:pt>
    <dgm:pt modelId="{4F2835D8-2D39-4514-B59A-DFB7B2718597}" type="sibTrans" cxnId="{E05A13AC-2539-4F13-B5F6-1B94DD0CE5DA}">
      <dgm:prSet/>
      <dgm:spPr/>
      <dgm:t>
        <a:bodyPr/>
        <a:lstStyle/>
        <a:p>
          <a:endParaRPr lang="en-US"/>
        </a:p>
      </dgm:t>
    </dgm:pt>
    <dgm:pt modelId="{3A8205B5-337E-47E3-8877-3CAADAD845F9}">
      <dgm:prSet/>
      <dgm:spPr/>
      <dgm:t>
        <a:bodyPr/>
        <a:lstStyle/>
        <a:p>
          <a:pPr>
            <a:defRPr b="1"/>
          </a:pPr>
          <a:r>
            <a:rPr lang="en-US"/>
            <a:t>1796</a:t>
          </a:r>
        </a:p>
      </dgm:t>
    </dgm:pt>
    <dgm:pt modelId="{6B0A3740-CFB2-4C31-9949-6847BB2513E8}" type="parTrans" cxnId="{FF32823E-9B87-4F05-9D99-FC8FEF8EE31F}">
      <dgm:prSet/>
      <dgm:spPr/>
      <dgm:t>
        <a:bodyPr/>
        <a:lstStyle/>
        <a:p>
          <a:endParaRPr lang="en-US"/>
        </a:p>
      </dgm:t>
    </dgm:pt>
    <dgm:pt modelId="{16800815-78D4-4B6A-8325-15726ED7A6EC}" type="sibTrans" cxnId="{FF32823E-9B87-4F05-9D99-FC8FEF8EE31F}">
      <dgm:prSet/>
      <dgm:spPr/>
      <dgm:t>
        <a:bodyPr/>
        <a:lstStyle/>
        <a:p>
          <a:endParaRPr lang="en-US"/>
        </a:p>
      </dgm:t>
    </dgm:pt>
    <dgm:pt modelId="{E5711895-98A4-41A0-AE2A-D2BC8EDF8FC5}">
      <dgm:prSet custT="1"/>
      <dgm:spPr/>
      <dgm:t>
        <a:bodyPr/>
        <a:lstStyle/>
        <a:p>
          <a:r>
            <a:rPr lang="en-US" sz="2000" dirty="0">
              <a:latin typeface="+mn-lt"/>
              <a:cs typeface="Times New Roman" panose="02020603050405020304" pitchFamily="18" charset="0"/>
            </a:rPr>
            <a:t>Tennessee:</a:t>
          </a:r>
        </a:p>
        <a:p>
          <a:r>
            <a:rPr lang="en-US" sz="2000" dirty="0">
              <a:latin typeface="+mn-lt"/>
              <a:cs typeface="Times New Roman" panose="02020603050405020304" pitchFamily="18" charset="0"/>
            </a:rPr>
            <a:t>“nor cruel and unusual punishments inflicted.”</a:t>
          </a:r>
        </a:p>
      </dgm:t>
    </dgm:pt>
    <dgm:pt modelId="{27A3C713-26E9-4111-BEAD-C83542A01799}" type="parTrans" cxnId="{97DF2945-D9E8-4EC1-B11F-03EBBBC27D1A}">
      <dgm:prSet/>
      <dgm:spPr/>
      <dgm:t>
        <a:bodyPr/>
        <a:lstStyle/>
        <a:p>
          <a:endParaRPr lang="en-US"/>
        </a:p>
      </dgm:t>
    </dgm:pt>
    <dgm:pt modelId="{3CAD38CF-CA5D-421B-B2EB-13BDCC19E64F}" type="sibTrans" cxnId="{97DF2945-D9E8-4EC1-B11F-03EBBBC27D1A}">
      <dgm:prSet/>
      <dgm:spPr/>
      <dgm:t>
        <a:bodyPr/>
        <a:lstStyle/>
        <a:p>
          <a:endParaRPr lang="en-US"/>
        </a:p>
      </dgm:t>
    </dgm:pt>
    <dgm:pt modelId="{01DD516B-4700-4F10-919C-5419924FBB7A}" type="pres">
      <dgm:prSet presAssocID="{B7824581-5EE7-4E02-8710-EC3DB053BFC4}" presName="root" presStyleCnt="0">
        <dgm:presLayoutVars>
          <dgm:chMax/>
          <dgm:chPref/>
          <dgm:animLvl val="lvl"/>
        </dgm:presLayoutVars>
      </dgm:prSet>
      <dgm:spPr/>
    </dgm:pt>
    <dgm:pt modelId="{AFDDE0F5-234C-41A0-A31C-4CC6F63E6A8A}" type="pres">
      <dgm:prSet presAssocID="{B7824581-5EE7-4E02-8710-EC3DB053BFC4}" presName="divider" presStyleLbl="fgAcc1" presStyleIdx="0" presStyleCnt="1"/>
      <dgm:spPr/>
    </dgm:pt>
    <dgm:pt modelId="{CCBFCA6D-3A37-4646-AE58-282949B85964}" type="pres">
      <dgm:prSet presAssocID="{B7824581-5EE7-4E02-8710-EC3DB053BFC4}" presName="nodes" presStyleCnt="0">
        <dgm:presLayoutVars>
          <dgm:chMax/>
          <dgm:chPref/>
          <dgm:animLvl val="lvl"/>
        </dgm:presLayoutVars>
      </dgm:prSet>
      <dgm:spPr/>
    </dgm:pt>
    <dgm:pt modelId="{9A37AAD3-E727-451E-BEB5-5109ECF074FE}" type="pres">
      <dgm:prSet presAssocID="{4E9A69F4-5796-42D1-8846-E98BA33A71D7}" presName="composite" presStyleCnt="0"/>
      <dgm:spPr/>
    </dgm:pt>
    <dgm:pt modelId="{1F355521-145F-4253-8781-65C600C874F9}" type="pres">
      <dgm:prSet presAssocID="{4E9A69F4-5796-42D1-8846-E98BA33A71D7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3E1B9116-563D-4687-8C0C-917A5BE0FD11}" type="pres">
      <dgm:prSet presAssocID="{4E9A69F4-5796-42D1-8846-E98BA33A71D7}" presName="L2TextContainerWrapper" presStyleCnt="0">
        <dgm:presLayoutVars>
          <dgm:bulletEnabled val="1"/>
        </dgm:presLayoutVars>
      </dgm:prSet>
      <dgm:spPr/>
    </dgm:pt>
    <dgm:pt modelId="{71B8DDF7-3B73-4841-B749-869E7DEB23D6}" type="pres">
      <dgm:prSet presAssocID="{4E9A69F4-5796-42D1-8846-E98BA33A71D7}" presName="L2TextContainer" presStyleLbl="bgAccFollowNode1" presStyleIdx="0" presStyleCnt="3"/>
      <dgm:spPr/>
    </dgm:pt>
    <dgm:pt modelId="{CA12FDB3-C4A4-4842-ADBE-E15ED6E0AB6C}" type="pres">
      <dgm:prSet presAssocID="{4E9A69F4-5796-42D1-8846-E98BA33A71D7}" presName="FlexibleEmptyPlaceHolder" presStyleCnt="0"/>
      <dgm:spPr/>
    </dgm:pt>
    <dgm:pt modelId="{1E68C207-E021-430F-95D7-CE55E4B7C93B}" type="pres">
      <dgm:prSet presAssocID="{4E9A69F4-5796-42D1-8846-E98BA33A71D7}" presName="ConnectLine" presStyleLbl="sibTrans1D1" presStyleIdx="0" presStyleCnt="3"/>
      <dgm:spPr/>
    </dgm:pt>
    <dgm:pt modelId="{9A0F3CEC-B4C7-4716-AE3C-C1651BE612CE}" type="pres">
      <dgm:prSet presAssocID="{4E9A69F4-5796-42D1-8846-E98BA33A71D7}" presName="ConnectorPoint" presStyleLbl="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BE7A69A-F36D-4AD1-9DE4-876D025EA401}" type="pres">
      <dgm:prSet presAssocID="{4E9A69F4-5796-42D1-8846-E98BA33A71D7}" presName="EmptyPlaceHolder" presStyleCnt="0"/>
      <dgm:spPr/>
    </dgm:pt>
    <dgm:pt modelId="{A3093EF6-B698-4B7E-B126-09644666E606}" type="pres">
      <dgm:prSet presAssocID="{590C6770-C9CA-4F6A-A21D-B3F735729F19}" presName="spaceBetweenRectangles" presStyleCnt="0"/>
      <dgm:spPr/>
    </dgm:pt>
    <dgm:pt modelId="{A8C25BE1-69C4-49F6-AAFA-09C240B30942}" type="pres">
      <dgm:prSet presAssocID="{74376632-6772-4BC4-AEB2-F79E9DE01752}" presName="composite" presStyleCnt="0"/>
      <dgm:spPr/>
    </dgm:pt>
    <dgm:pt modelId="{999E7646-0C15-4A1C-862B-213DB4808CB1}" type="pres">
      <dgm:prSet presAssocID="{74376632-6772-4BC4-AEB2-F79E9DE01752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CE65EB50-968B-4484-8F95-BE9405B96BA9}" type="pres">
      <dgm:prSet presAssocID="{74376632-6772-4BC4-AEB2-F79E9DE01752}" presName="L2TextContainerWrapper" presStyleCnt="0">
        <dgm:presLayoutVars>
          <dgm:bulletEnabled val="1"/>
        </dgm:presLayoutVars>
      </dgm:prSet>
      <dgm:spPr/>
    </dgm:pt>
    <dgm:pt modelId="{C460E7C7-6065-4311-80B2-A547C21922ED}" type="pres">
      <dgm:prSet presAssocID="{74376632-6772-4BC4-AEB2-F79E9DE01752}" presName="L2TextContainer" presStyleLbl="bgAccFollowNode1" presStyleIdx="1" presStyleCnt="3"/>
      <dgm:spPr/>
    </dgm:pt>
    <dgm:pt modelId="{8A34A63F-49C1-42DD-B9D5-7F5FED23B1E0}" type="pres">
      <dgm:prSet presAssocID="{74376632-6772-4BC4-AEB2-F79E9DE01752}" presName="FlexibleEmptyPlaceHolder" presStyleCnt="0"/>
      <dgm:spPr/>
    </dgm:pt>
    <dgm:pt modelId="{3107C694-AC1C-43C3-9F6D-AFC142CDACD3}" type="pres">
      <dgm:prSet presAssocID="{74376632-6772-4BC4-AEB2-F79E9DE01752}" presName="ConnectLine" presStyleLbl="sibTrans1D1" presStyleIdx="1" presStyleCnt="3"/>
      <dgm:spPr/>
    </dgm:pt>
    <dgm:pt modelId="{646AD1AD-E402-4BC3-9F4A-5EB262F5EB49}" type="pres">
      <dgm:prSet presAssocID="{74376632-6772-4BC4-AEB2-F79E9DE01752}" presName="ConnectorPoint" presStyleLbl="node1" presStyleIdx="1" presStyleCnt="3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533619D-C5F1-42CC-A971-6610F834B9D3}" type="pres">
      <dgm:prSet presAssocID="{74376632-6772-4BC4-AEB2-F79E9DE01752}" presName="EmptyPlaceHolder" presStyleCnt="0"/>
      <dgm:spPr/>
    </dgm:pt>
    <dgm:pt modelId="{25B48CB1-2A35-4E3D-8F88-861047C65FAD}" type="pres">
      <dgm:prSet presAssocID="{5A15D7B3-57D3-4C04-AB10-52DC2F4E1A8E}" presName="spaceBetweenRectangles" presStyleCnt="0"/>
      <dgm:spPr/>
    </dgm:pt>
    <dgm:pt modelId="{5392BC0F-123E-4E34-B7AB-0505F03D0508}" type="pres">
      <dgm:prSet presAssocID="{3A8205B5-337E-47E3-8877-3CAADAD845F9}" presName="composite" presStyleCnt="0"/>
      <dgm:spPr/>
    </dgm:pt>
    <dgm:pt modelId="{FDF31FA9-D6B4-4BDF-9473-B2350981834F}" type="pres">
      <dgm:prSet presAssocID="{3A8205B5-337E-47E3-8877-3CAADAD845F9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831D1580-BBBD-4210-BA04-BE38CB680D24}" type="pres">
      <dgm:prSet presAssocID="{3A8205B5-337E-47E3-8877-3CAADAD845F9}" presName="L2TextContainerWrapper" presStyleCnt="0">
        <dgm:presLayoutVars>
          <dgm:bulletEnabled val="1"/>
        </dgm:presLayoutVars>
      </dgm:prSet>
      <dgm:spPr/>
    </dgm:pt>
    <dgm:pt modelId="{3E116E68-D398-49C5-B3E5-FB7AF36AC192}" type="pres">
      <dgm:prSet presAssocID="{3A8205B5-337E-47E3-8877-3CAADAD845F9}" presName="L2TextContainer" presStyleLbl="bgAccFollowNode1" presStyleIdx="2" presStyleCnt="3" custScaleX="100001"/>
      <dgm:spPr/>
    </dgm:pt>
    <dgm:pt modelId="{8F7124AC-40CC-4871-B5FC-519CAAB3B6FF}" type="pres">
      <dgm:prSet presAssocID="{3A8205B5-337E-47E3-8877-3CAADAD845F9}" presName="FlexibleEmptyPlaceHolder" presStyleCnt="0"/>
      <dgm:spPr/>
    </dgm:pt>
    <dgm:pt modelId="{406285E7-3DF0-41B2-AC2A-D69EFB1B0641}" type="pres">
      <dgm:prSet presAssocID="{3A8205B5-337E-47E3-8877-3CAADAD845F9}" presName="ConnectLine" presStyleLbl="sibTrans1D1" presStyleIdx="2" presStyleCnt="3"/>
      <dgm:spPr/>
    </dgm:pt>
    <dgm:pt modelId="{42BAA332-D66E-474F-AC6E-D0EE1425B8E2}" type="pres">
      <dgm:prSet presAssocID="{3A8205B5-337E-47E3-8877-3CAADAD845F9}" presName="ConnectorPoint" presStyleLbl="node1" presStyleIdx="2" presStyleCnt="3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55F1427-9682-4BAC-A54F-CAF1A07EED52}" type="pres">
      <dgm:prSet presAssocID="{3A8205B5-337E-47E3-8877-3CAADAD845F9}" presName="EmptyPlaceHolder" presStyleCnt="0"/>
      <dgm:spPr/>
    </dgm:pt>
  </dgm:ptLst>
  <dgm:cxnLst>
    <dgm:cxn modelId="{0AC27F05-D75E-4640-B661-E4733DDF20C2}" type="presOf" srcId="{6CDA139C-B6AA-4130-A647-CC35F0C75434}" destId="{C460E7C7-6065-4311-80B2-A547C21922ED}" srcOrd="0" destOrd="0" presId="urn:microsoft.com/office/officeart/2017/3/layout/HorizontalLabelsTimeline"/>
    <dgm:cxn modelId="{A226AC1B-DAC1-42F2-9B6F-BD9A0B1F7F60}" srcId="{B7824581-5EE7-4E02-8710-EC3DB053BFC4}" destId="{74376632-6772-4BC4-AEB2-F79E9DE01752}" srcOrd="1" destOrd="0" parTransId="{CABF37D8-0B3A-4CBA-9735-DF17D1577706}" sibTransId="{5A15D7B3-57D3-4C04-AB10-52DC2F4E1A8E}"/>
    <dgm:cxn modelId="{FF32823E-9B87-4F05-9D99-FC8FEF8EE31F}" srcId="{B7824581-5EE7-4E02-8710-EC3DB053BFC4}" destId="{3A8205B5-337E-47E3-8877-3CAADAD845F9}" srcOrd="2" destOrd="0" parTransId="{6B0A3740-CFB2-4C31-9949-6847BB2513E8}" sibTransId="{16800815-78D4-4B6A-8325-15726ED7A6EC}"/>
    <dgm:cxn modelId="{97DF2945-D9E8-4EC1-B11F-03EBBBC27D1A}" srcId="{3A8205B5-337E-47E3-8877-3CAADAD845F9}" destId="{E5711895-98A4-41A0-AE2A-D2BC8EDF8FC5}" srcOrd="0" destOrd="0" parTransId="{27A3C713-26E9-4111-BEAD-C83542A01799}" sibTransId="{3CAD38CF-CA5D-421B-B2EB-13BDCC19E64F}"/>
    <dgm:cxn modelId="{644AAC4B-8C88-4C49-AD63-4C3C605623C1}" type="presOf" srcId="{B7824581-5EE7-4E02-8710-EC3DB053BFC4}" destId="{01DD516B-4700-4F10-919C-5419924FBB7A}" srcOrd="0" destOrd="0" presId="urn:microsoft.com/office/officeart/2017/3/layout/HorizontalLabelsTimeline"/>
    <dgm:cxn modelId="{81A62980-950F-4947-A505-2AA5DA283B4D}" type="presOf" srcId="{74376632-6772-4BC4-AEB2-F79E9DE01752}" destId="{999E7646-0C15-4A1C-862B-213DB4808CB1}" srcOrd="0" destOrd="0" presId="urn:microsoft.com/office/officeart/2017/3/layout/HorizontalLabelsTimeline"/>
    <dgm:cxn modelId="{63FC2583-9130-4B58-B9C1-795D3E5FD3BC}" type="presOf" srcId="{3A8205B5-337E-47E3-8877-3CAADAD845F9}" destId="{FDF31FA9-D6B4-4BDF-9473-B2350981834F}" srcOrd="0" destOrd="0" presId="urn:microsoft.com/office/officeart/2017/3/layout/HorizontalLabelsTimeline"/>
    <dgm:cxn modelId="{B1A58596-A269-4D63-91E1-6D79D5922FEF}" srcId="{4E9A69F4-5796-42D1-8846-E98BA33A71D7}" destId="{D670925E-C8DF-43E1-A8DB-F33C04F5720C}" srcOrd="0" destOrd="0" parTransId="{28EBD835-154A-4552-9441-EDD11244AC4F}" sibTransId="{3FE6C630-8D1F-421E-BB63-4048FB20EEBF}"/>
    <dgm:cxn modelId="{69B1C2A8-D138-45A2-8BDE-B2226E669F6E}" type="presOf" srcId="{D670925E-C8DF-43E1-A8DB-F33C04F5720C}" destId="{71B8DDF7-3B73-4841-B749-869E7DEB23D6}" srcOrd="0" destOrd="0" presId="urn:microsoft.com/office/officeart/2017/3/layout/HorizontalLabelsTimeline"/>
    <dgm:cxn modelId="{E05A13AC-2539-4F13-B5F6-1B94DD0CE5DA}" srcId="{74376632-6772-4BC4-AEB2-F79E9DE01752}" destId="{6CDA139C-B6AA-4130-A647-CC35F0C75434}" srcOrd="0" destOrd="0" parTransId="{8BF439BB-8262-456E-9598-FC7DD8E972C5}" sibTransId="{4F2835D8-2D39-4514-B59A-DFB7B2718597}"/>
    <dgm:cxn modelId="{211598E5-5944-407B-9134-8193000BB558}" type="presOf" srcId="{4E9A69F4-5796-42D1-8846-E98BA33A71D7}" destId="{1F355521-145F-4253-8781-65C600C874F9}" srcOrd="0" destOrd="0" presId="urn:microsoft.com/office/officeart/2017/3/layout/HorizontalLabelsTimeline"/>
    <dgm:cxn modelId="{5BB295F6-30AF-40F9-A0AB-7AC5182E7AC8}" type="presOf" srcId="{E5711895-98A4-41A0-AE2A-D2BC8EDF8FC5}" destId="{3E116E68-D398-49C5-B3E5-FB7AF36AC192}" srcOrd="0" destOrd="0" presId="urn:microsoft.com/office/officeart/2017/3/layout/HorizontalLabelsTimeline"/>
    <dgm:cxn modelId="{0B182AFD-E6C9-428D-B903-681E53F8F6C6}" srcId="{B7824581-5EE7-4E02-8710-EC3DB053BFC4}" destId="{4E9A69F4-5796-42D1-8846-E98BA33A71D7}" srcOrd="0" destOrd="0" parTransId="{56D949D0-6F06-4046-8E39-DA2E626F6F18}" sibTransId="{590C6770-C9CA-4F6A-A21D-B3F735729F19}"/>
    <dgm:cxn modelId="{58B0284D-2E0D-40ED-A6F4-52CC1CFD7EEB}" type="presParOf" srcId="{01DD516B-4700-4F10-919C-5419924FBB7A}" destId="{AFDDE0F5-234C-41A0-A31C-4CC6F63E6A8A}" srcOrd="0" destOrd="0" presId="urn:microsoft.com/office/officeart/2017/3/layout/HorizontalLabelsTimeline"/>
    <dgm:cxn modelId="{6AF6A7A9-868E-4E78-A05F-92B51DFA2435}" type="presParOf" srcId="{01DD516B-4700-4F10-919C-5419924FBB7A}" destId="{CCBFCA6D-3A37-4646-AE58-282949B85964}" srcOrd="1" destOrd="0" presId="urn:microsoft.com/office/officeart/2017/3/layout/HorizontalLabelsTimeline"/>
    <dgm:cxn modelId="{A13485F4-EB5D-4830-9F3A-EA4A6F3F19E7}" type="presParOf" srcId="{CCBFCA6D-3A37-4646-AE58-282949B85964}" destId="{9A37AAD3-E727-451E-BEB5-5109ECF074FE}" srcOrd="0" destOrd="0" presId="urn:microsoft.com/office/officeart/2017/3/layout/HorizontalLabelsTimeline"/>
    <dgm:cxn modelId="{0B5121C8-08DB-4404-BB4C-59BE000BD671}" type="presParOf" srcId="{9A37AAD3-E727-451E-BEB5-5109ECF074FE}" destId="{1F355521-145F-4253-8781-65C600C874F9}" srcOrd="0" destOrd="0" presId="urn:microsoft.com/office/officeart/2017/3/layout/HorizontalLabelsTimeline"/>
    <dgm:cxn modelId="{36B143D9-A450-432D-8875-A00CA9FF7F75}" type="presParOf" srcId="{9A37AAD3-E727-451E-BEB5-5109ECF074FE}" destId="{3E1B9116-563D-4687-8C0C-917A5BE0FD11}" srcOrd="1" destOrd="0" presId="urn:microsoft.com/office/officeart/2017/3/layout/HorizontalLabelsTimeline"/>
    <dgm:cxn modelId="{3BD13E97-2D66-40F4-B55C-3D4940D13937}" type="presParOf" srcId="{3E1B9116-563D-4687-8C0C-917A5BE0FD11}" destId="{71B8DDF7-3B73-4841-B749-869E7DEB23D6}" srcOrd="0" destOrd="0" presId="urn:microsoft.com/office/officeart/2017/3/layout/HorizontalLabelsTimeline"/>
    <dgm:cxn modelId="{BDD97C1A-51CB-4074-A888-B20711004A9A}" type="presParOf" srcId="{3E1B9116-563D-4687-8C0C-917A5BE0FD11}" destId="{CA12FDB3-C4A4-4842-ADBE-E15ED6E0AB6C}" srcOrd="1" destOrd="0" presId="urn:microsoft.com/office/officeart/2017/3/layout/HorizontalLabelsTimeline"/>
    <dgm:cxn modelId="{F6F5C3E6-6A36-401F-BCD4-1121A08C0E4D}" type="presParOf" srcId="{9A37AAD3-E727-451E-BEB5-5109ECF074FE}" destId="{1E68C207-E021-430F-95D7-CE55E4B7C93B}" srcOrd="2" destOrd="0" presId="urn:microsoft.com/office/officeart/2017/3/layout/HorizontalLabelsTimeline"/>
    <dgm:cxn modelId="{81408562-4784-4880-A68B-30F6C4443E81}" type="presParOf" srcId="{9A37AAD3-E727-451E-BEB5-5109ECF074FE}" destId="{9A0F3CEC-B4C7-4716-AE3C-C1651BE612CE}" srcOrd="3" destOrd="0" presId="urn:microsoft.com/office/officeart/2017/3/layout/HorizontalLabelsTimeline"/>
    <dgm:cxn modelId="{A539F8A2-1A35-4E9A-9D42-E168690D8D47}" type="presParOf" srcId="{9A37AAD3-E727-451E-BEB5-5109ECF074FE}" destId="{4BE7A69A-F36D-4AD1-9DE4-876D025EA401}" srcOrd="4" destOrd="0" presId="urn:microsoft.com/office/officeart/2017/3/layout/HorizontalLabelsTimeline"/>
    <dgm:cxn modelId="{C96E9DE1-F0DF-4395-9D2C-D0A934E04D36}" type="presParOf" srcId="{CCBFCA6D-3A37-4646-AE58-282949B85964}" destId="{A3093EF6-B698-4B7E-B126-09644666E606}" srcOrd="1" destOrd="0" presId="urn:microsoft.com/office/officeart/2017/3/layout/HorizontalLabelsTimeline"/>
    <dgm:cxn modelId="{89014968-7517-49E7-B084-CDAC3EA44D30}" type="presParOf" srcId="{CCBFCA6D-3A37-4646-AE58-282949B85964}" destId="{A8C25BE1-69C4-49F6-AAFA-09C240B30942}" srcOrd="2" destOrd="0" presId="urn:microsoft.com/office/officeart/2017/3/layout/HorizontalLabelsTimeline"/>
    <dgm:cxn modelId="{AE5C42A6-B416-4A70-954A-C34537E6BDCA}" type="presParOf" srcId="{A8C25BE1-69C4-49F6-AAFA-09C240B30942}" destId="{999E7646-0C15-4A1C-862B-213DB4808CB1}" srcOrd="0" destOrd="0" presId="urn:microsoft.com/office/officeart/2017/3/layout/HorizontalLabelsTimeline"/>
    <dgm:cxn modelId="{39A25496-79AD-4DB6-9F11-97D73071DDF2}" type="presParOf" srcId="{A8C25BE1-69C4-49F6-AAFA-09C240B30942}" destId="{CE65EB50-968B-4484-8F95-BE9405B96BA9}" srcOrd="1" destOrd="0" presId="urn:microsoft.com/office/officeart/2017/3/layout/HorizontalLabelsTimeline"/>
    <dgm:cxn modelId="{13D4A044-6441-4912-A23C-D0174BD35F1F}" type="presParOf" srcId="{CE65EB50-968B-4484-8F95-BE9405B96BA9}" destId="{C460E7C7-6065-4311-80B2-A547C21922ED}" srcOrd="0" destOrd="0" presId="urn:microsoft.com/office/officeart/2017/3/layout/HorizontalLabelsTimeline"/>
    <dgm:cxn modelId="{200FD281-CAE6-45D2-A82A-422C8E9497AA}" type="presParOf" srcId="{CE65EB50-968B-4484-8F95-BE9405B96BA9}" destId="{8A34A63F-49C1-42DD-B9D5-7F5FED23B1E0}" srcOrd="1" destOrd="0" presId="urn:microsoft.com/office/officeart/2017/3/layout/HorizontalLabelsTimeline"/>
    <dgm:cxn modelId="{75A26A82-D96F-4A8B-914D-0F6C0C167390}" type="presParOf" srcId="{A8C25BE1-69C4-49F6-AAFA-09C240B30942}" destId="{3107C694-AC1C-43C3-9F6D-AFC142CDACD3}" srcOrd="2" destOrd="0" presId="urn:microsoft.com/office/officeart/2017/3/layout/HorizontalLabelsTimeline"/>
    <dgm:cxn modelId="{443F2B5E-4371-4533-B851-03C59829BB19}" type="presParOf" srcId="{A8C25BE1-69C4-49F6-AAFA-09C240B30942}" destId="{646AD1AD-E402-4BC3-9F4A-5EB262F5EB49}" srcOrd="3" destOrd="0" presId="urn:microsoft.com/office/officeart/2017/3/layout/HorizontalLabelsTimeline"/>
    <dgm:cxn modelId="{69779147-6745-44A8-92C3-B25CEE1C4F89}" type="presParOf" srcId="{A8C25BE1-69C4-49F6-AAFA-09C240B30942}" destId="{0533619D-C5F1-42CC-A971-6610F834B9D3}" srcOrd="4" destOrd="0" presId="urn:microsoft.com/office/officeart/2017/3/layout/HorizontalLabelsTimeline"/>
    <dgm:cxn modelId="{70C1884B-F1BB-4E56-9A6D-22455F7C9263}" type="presParOf" srcId="{CCBFCA6D-3A37-4646-AE58-282949B85964}" destId="{25B48CB1-2A35-4E3D-8F88-861047C65FAD}" srcOrd="3" destOrd="0" presId="urn:microsoft.com/office/officeart/2017/3/layout/HorizontalLabelsTimeline"/>
    <dgm:cxn modelId="{998AE1D1-D3A1-4B8C-9B8B-21BE68690A59}" type="presParOf" srcId="{CCBFCA6D-3A37-4646-AE58-282949B85964}" destId="{5392BC0F-123E-4E34-B7AB-0505F03D0508}" srcOrd="4" destOrd="0" presId="urn:microsoft.com/office/officeart/2017/3/layout/HorizontalLabelsTimeline"/>
    <dgm:cxn modelId="{39061C5F-95F2-4D47-9AB5-268B316C8CCB}" type="presParOf" srcId="{5392BC0F-123E-4E34-B7AB-0505F03D0508}" destId="{FDF31FA9-D6B4-4BDF-9473-B2350981834F}" srcOrd="0" destOrd="0" presId="urn:microsoft.com/office/officeart/2017/3/layout/HorizontalLabelsTimeline"/>
    <dgm:cxn modelId="{EB0950D8-8770-4D15-B8D0-1C1C2EF008BF}" type="presParOf" srcId="{5392BC0F-123E-4E34-B7AB-0505F03D0508}" destId="{831D1580-BBBD-4210-BA04-BE38CB680D24}" srcOrd="1" destOrd="0" presId="urn:microsoft.com/office/officeart/2017/3/layout/HorizontalLabelsTimeline"/>
    <dgm:cxn modelId="{5FBF2FE1-5DD4-4330-B76E-7ECA8BAC0489}" type="presParOf" srcId="{831D1580-BBBD-4210-BA04-BE38CB680D24}" destId="{3E116E68-D398-49C5-B3E5-FB7AF36AC192}" srcOrd="0" destOrd="0" presId="urn:microsoft.com/office/officeart/2017/3/layout/HorizontalLabelsTimeline"/>
    <dgm:cxn modelId="{3C2F56A1-C376-408E-A743-2CD36F629303}" type="presParOf" srcId="{831D1580-BBBD-4210-BA04-BE38CB680D24}" destId="{8F7124AC-40CC-4871-B5FC-519CAAB3B6FF}" srcOrd="1" destOrd="0" presId="urn:microsoft.com/office/officeart/2017/3/layout/HorizontalLabelsTimeline"/>
    <dgm:cxn modelId="{05ECE462-D77C-467F-B6FE-CFBA6966A94E}" type="presParOf" srcId="{5392BC0F-123E-4E34-B7AB-0505F03D0508}" destId="{406285E7-3DF0-41B2-AC2A-D69EFB1B0641}" srcOrd="2" destOrd="0" presId="urn:microsoft.com/office/officeart/2017/3/layout/HorizontalLabelsTimeline"/>
    <dgm:cxn modelId="{C567974B-EE8C-4C06-823C-7B7E37BE76FE}" type="presParOf" srcId="{5392BC0F-123E-4E34-B7AB-0505F03D0508}" destId="{42BAA332-D66E-474F-AC6E-D0EE1425B8E2}" srcOrd="3" destOrd="0" presId="urn:microsoft.com/office/officeart/2017/3/layout/HorizontalLabelsTimeline"/>
    <dgm:cxn modelId="{CDB19D27-2178-4DCD-A22D-211A899C85DD}" type="presParOf" srcId="{5392BC0F-123E-4E34-B7AB-0505F03D0508}" destId="{955F1427-9682-4BAC-A54F-CAF1A07EED52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77594B-D988-4435-9F1B-F9F84B4C0F5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96EB5FD-935A-4908-9F5C-1C0E81932D6E}">
      <dgm:prSet/>
      <dgm:spPr/>
      <dgm:t>
        <a:bodyPr/>
        <a:lstStyle/>
        <a:p>
          <a:r>
            <a:rPr lang="en-US" dirty="0"/>
            <a:t>Legal Analysis:</a:t>
          </a:r>
        </a:p>
        <a:p>
          <a:r>
            <a:rPr lang="en-US" dirty="0"/>
            <a:t>Variations of the phrase may carry the same meaning</a:t>
          </a:r>
        </a:p>
      </dgm:t>
    </dgm:pt>
    <dgm:pt modelId="{3D095F39-688E-4A4D-8069-26FF3F4662E0}" type="parTrans" cxnId="{7873A99E-DBC5-4FEA-B100-2420CC7CD13F}">
      <dgm:prSet/>
      <dgm:spPr/>
      <dgm:t>
        <a:bodyPr/>
        <a:lstStyle/>
        <a:p>
          <a:endParaRPr lang="en-US"/>
        </a:p>
      </dgm:t>
    </dgm:pt>
    <dgm:pt modelId="{864277E3-FEE1-4FEC-86B1-2A87BC44E8EC}" type="sibTrans" cxnId="{7873A99E-DBC5-4FEA-B100-2420CC7CD13F}">
      <dgm:prSet/>
      <dgm:spPr/>
      <dgm:t>
        <a:bodyPr/>
        <a:lstStyle/>
        <a:p>
          <a:endParaRPr lang="en-US"/>
        </a:p>
      </dgm:t>
    </dgm:pt>
    <dgm:pt modelId="{7E0B9DC5-0DA4-41C2-8E95-73826E297800}">
      <dgm:prSet/>
      <dgm:spPr/>
      <dgm:t>
        <a:bodyPr/>
        <a:lstStyle/>
        <a:p>
          <a:r>
            <a:rPr lang="en-US" dirty="0"/>
            <a:t>Linguistic Analysis:</a:t>
          </a:r>
        </a:p>
        <a:p>
          <a:r>
            <a:rPr lang="en-US" dirty="0"/>
            <a:t>Evidence the phrase is not an idiom</a:t>
          </a:r>
        </a:p>
      </dgm:t>
    </dgm:pt>
    <dgm:pt modelId="{63A7A203-2943-4D61-A3C1-876A2AAB35BA}" type="sibTrans" cxnId="{5347BC1D-B3FD-4302-9C0F-9E0EB919FE5E}">
      <dgm:prSet/>
      <dgm:spPr/>
      <dgm:t>
        <a:bodyPr/>
        <a:lstStyle/>
        <a:p>
          <a:endParaRPr lang="en-US"/>
        </a:p>
      </dgm:t>
    </dgm:pt>
    <dgm:pt modelId="{6CDFBDDD-03AE-4002-9063-97E6F97EB95E}" type="parTrans" cxnId="{5347BC1D-B3FD-4302-9C0F-9E0EB919FE5E}">
      <dgm:prSet/>
      <dgm:spPr/>
      <dgm:t>
        <a:bodyPr/>
        <a:lstStyle/>
        <a:p>
          <a:endParaRPr lang="en-US"/>
        </a:p>
      </dgm:t>
    </dgm:pt>
    <dgm:pt modelId="{6F7A22D9-AF12-4147-9898-7CACA15A4133}" type="pres">
      <dgm:prSet presAssocID="{3777594B-D988-4435-9F1B-F9F84B4C0F59}" presName="root" presStyleCnt="0">
        <dgm:presLayoutVars>
          <dgm:dir/>
          <dgm:resizeHandles val="exact"/>
        </dgm:presLayoutVars>
      </dgm:prSet>
      <dgm:spPr/>
    </dgm:pt>
    <dgm:pt modelId="{6EFA36F1-4908-4A9B-88C7-C822EB6841D7}" type="pres">
      <dgm:prSet presAssocID="{096EB5FD-935A-4908-9F5C-1C0E81932D6E}" presName="compNode" presStyleCnt="0"/>
      <dgm:spPr/>
    </dgm:pt>
    <dgm:pt modelId="{9B2A5804-C3BF-4FCA-B440-AAA237A8BB8B}" type="pres">
      <dgm:prSet presAssocID="{096EB5FD-935A-4908-9F5C-1C0E81932D6E}" presName="iconRect" presStyleLbl="node1" presStyleIdx="0" presStyleCnt="2" custLinFactNeighborX="-1732" custLinFactNeighborY="-5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pieces with solid fill"/>
        </a:ext>
      </dgm:extLst>
    </dgm:pt>
    <dgm:pt modelId="{121D4AE3-ED25-4432-B73C-42CBD3773FED}" type="pres">
      <dgm:prSet presAssocID="{096EB5FD-935A-4908-9F5C-1C0E81932D6E}" presName="spaceRect" presStyleCnt="0"/>
      <dgm:spPr/>
    </dgm:pt>
    <dgm:pt modelId="{080897A3-F6E8-42B1-B945-6C37B1263B57}" type="pres">
      <dgm:prSet presAssocID="{096EB5FD-935A-4908-9F5C-1C0E81932D6E}" presName="textRect" presStyleLbl="revTx" presStyleIdx="0" presStyleCnt="2" custLinFactX="19475" custLinFactNeighborX="100000" custLinFactNeighborY="-19892">
        <dgm:presLayoutVars>
          <dgm:chMax val="1"/>
          <dgm:chPref val="1"/>
        </dgm:presLayoutVars>
      </dgm:prSet>
      <dgm:spPr/>
    </dgm:pt>
    <dgm:pt modelId="{7BDC62B2-A615-4A51-A487-6A0371AF21D3}" type="pres">
      <dgm:prSet presAssocID="{864277E3-FEE1-4FEC-86B1-2A87BC44E8EC}" presName="sibTrans" presStyleCnt="0"/>
      <dgm:spPr/>
    </dgm:pt>
    <dgm:pt modelId="{5C557A31-1AB3-4CE1-A339-0EEB83F72085}" type="pres">
      <dgm:prSet presAssocID="{7E0B9DC5-0DA4-41C2-8E95-73826E297800}" presName="compNode" presStyleCnt="0"/>
      <dgm:spPr/>
    </dgm:pt>
    <dgm:pt modelId="{E497C128-1A45-4238-AF0D-055C37275AA1}" type="pres">
      <dgm:prSet presAssocID="{7E0B9DC5-0DA4-41C2-8E95-73826E2978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7EDC24B-0C6B-410A-8ADA-A0F6EC9E365F}" type="pres">
      <dgm:prSet presAssocID="{7E0B9DC5-0DA4-41C2-8E95-73826E297800}" presName="spaceRect" presStyleCnt="0"/>
      <dgm:spPr/>
    </dgm:pt>
    <dgm:pt modelId="{C6F16AC6-2008-40A9-B6C3-C2E4635AFC91}" type="pres">
      <dgm:prSet presAssocID="{7E0B9DC5-0DA4-41C2-8E95-73826E297800}" presName="textRect" presStyleLbl="revTx" presStyleIdx="1" presStyleCnt="2" custLinFactX="-17054" custLinFactNeighborX="-100000" custLinFactNeighborY="-20368">
        <dgm:presLayoutVars>
          <dgm:chMax val="1"/>
          <dgm:chPref val="1"/>
        </dgm:presLayoutVars>
      </dgm:prSet>
      <dgm:spPr/>
    </dgm:pt>
  </dgm:ptLst>
  <dgm:cxnLst>
    <dgm:cxn modelId="{5347BC1D-B3FD-4302-9C0F-9E0EB919FE5E}" srcId="{3777594B-D988-4435-9F1B-F9F84B4C0F59}" destId="{7E0B9DC5-0DA4-41C2-8E95-73826E297800}" srcOrd="1" destOrd="0" parTransId="{6CDFBDDD-03AE-4002-9063-97E6F97EB95E}" sibTransId="{63A7A203-2943-4D61-A3C1-876A2AAB35BA}"/>
    <dgm:cxn modelId="{CE932E80-EC90-485C-AA8A-7F21852BEE6B}" type="presOf" srcId="{7E0B9DC5-0DA4-41C2-8E95-73826E297800}" destId="{C6F16AC6-2008-40A9-B6C3-C2E4635AFC91}" srcOrd="0" destOrd="0" presId="urn:microsoft.com/office/officeart/2018/2/layout/IconLabelList"/>
    <dgm:cxn modelId="{7873A99E-DBC5-4FEA-B100-2420CC7CD13F}" srcId="{3777594B-D988-4435-9F1B-F9F84B4C0F59}" destId="{096EB5FD-935A-4908-9F5C-1C0E81932D6E}" srcOrd="0" destOrd="0" parTransId="{3D095F39-688E-4A4D-8069-26FF3F4662E0}" sibTransId="{864277E3-FEE1-4FEC-86B1-2A87BC44E8EC}"/>
    <dgm:cxn modelId="{BA8361BB-3D03-415E-9ADC-CA4AD066626C}" type="presOf" srcId="{3777594B-D988-4435-9F1B-F9F84B4C0F59}" destId="{6F7A22D9-AF12-4147-9898-7CACA15A4133}" srcOrd="0" destOrd="0" presId="urn:microsoft.com/office/officeart/2018/2/layout/IconLabelList"/>
    <dgm:cxn modelId="{05E834D7-F7C0-439B-85CC-0BE55F318613}" type="presOf" srcId="{096EB5FD-935A-4908-9F5C-1C0E81932D6E}" destId="{080897A3-F6E8-42B1-B945-6C37B1263B57}" srcOrd="0" destOrd="0" presId="urn:microsoft.com/office/officeart/2018/2/layout/IconLabelList"/>
    <dgm:cxn modelId="{222C039F-2499-464D-997F-9B74909CED6C}" type="presParOf" srcId="{6F7A22D9-AF12-4147-9898-7CACA15A4133}" destId="{6EFA36F1-4908-4A9B-88C7-C822EB6841D7}" srcOrd="0" destOrd="0" presId="urn:microsoft.com/office/officeart/2018/2/layout/IconLabelList"/>
    <dgm:cxn modelId="{6BB31AA7-DF2B-4EB3-AE66-4766FAB3094B}" type="presParOf" srcId="{6EFA36F1-4908-4A9B-88C7-C822EB6841D7}" destId="{9B2A5804-C3BF-4FCA-B440-AAA237A8BB8B}" srcOrd="0" destOrd="0" presId="urn:microsoft.com/office/officeart/2018/2/layout/IconLabelList"/>
    <dgm:cxn modelId="{83BA4EAF-B4E9-48D3-96F0-E7DBEC036A2F}" type="presParOf" srcId="{6EFA36F1-4908-4A9B-88C7-C822EB6841D7}" destId="{121D4AE3-ED25-4432-B73C-42CBD3773FED}" srcOrd="1" destOrd="0" presId="urn:microsoft.com/office/officeart/2018/2/layout/IconLabelList"/>
    <dgm:cxn modelId="{BF997353-9933-474A-9160-80A39CDA6371}" type="presParOf" srcId="{6EFA36F1-4908-4A9B-88C7-C822EB6841D7}" destId="{080897A3-F6E8-42B1-B945-6C37B1263B57}" srcOrd="2" destOrd="0" presId="urn:microsoft.com/office/officeart/2018/2/layout/IconLabelList"/>
    <dgm:cxn modelId="{924321EC-1280-45BD-9A4A-7A34FD35C4E5}" type="presParOf" srcId="{6F7A22D9-AF12-4147-9898-7CACA15A4133}" destId="{7BDC62B2-A615-4A51-A487-6A0371AF21D3}" srcOrd="1" destOrd="0" presId="urn:microsoft.com/office/officeart/2018/2/layout/IconLabelList"/>
    <dgm:cxn modelId="{B549E0A1-B518-4FF7-9DBC-5586E9AFD4DF}" type="presParOf" srcId="{6F7A22D9-AF12-4147-9898-7CACA15A4133}" destId="{5C557A31-1AB3-4CE1-A339-0EEB83F72085}" srcOrd="2" destOrd="0" presId="urn:microsoft.com/office/officeart/2018/2/layout/IconLabelList"/>
    <dgm:cxn modelId="{BFA1DBED-0453-4E24-8DEF-37162F7A6D7E}" type="presParOf" srcId="{5C557A31-1AB3-4CE1-A339-0EEB83F72085}" destId="{E497C128-1A45-4238-AF0D-055C37275AA1}" srcOrd="0" destOrd="0" presId="urn:microsoft.com/office/officeart/2018/2/layout/IconLabelList"/>
    <dgm:cxn modelId="{E185A71F-9D51-4573-91F2-58D6CAA7CE4D}" type="presParOf" srcId="{5C557A31-1AB3-4CE1-A339-0EEB83F72085}" destId="{97EDC24B-0C6B-410A-8ADA-A0F6EC9E365F}" srcOrd="1" destOrd="0" presId="urn:microsoft.com/office/officeart/2018/2/layout/IconLabelList"/>
    <dgm:cxn modelId="{45757D06-71AA-4C4F-86B0-9621AB8E2579}" type="presParOf" srcId="{5C557A31-1AB3-4CE1-A339-0EEB83F72085}" destId="{C6F16AC6-2008-40A9-B6C3-C2E4635AFC9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3172DC-F411-43CC-9CBE-F584704E331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14020C-5DBD-4930-9DCD-78716E7C2EA1}">
      <dgm:prSet custT="1"/>
      <dgm:spPr/>
      <dgm:t>
        <a:bodyPr/>
        <a:lstStyle/>
        <a:p>
          <a:r>
            <a:rPr lang="en-US" sz="1400" dirty="0"/>
            <a:t>“An early drought and a late frost , </a:t>
          </a:r>
          <a:r>
            <a:rPr lang="en-US" sz="1400" i="1" dirty="0"/>
            <a:t>unusually severe</a:t>
          </a:r>
          <a:r>
            <a:rPr lang="en-US" sz="1400" dirty="0"/>
            <a:t> , alarmed our apprehensions .”</a:t>
          </a:r>
          <a:r>
            <a:rPr lang="en-US" sz="1400" baseline="30000" dirty="0"/>
            <a:t> </a:t>
          </a:r>
          <a:endParaRPr lang="en-US" sz="1400" dirty="0"/>
        </a:p>
      </dgm:t>
    </dgm:pt>
    <dgm:pt modelId="{15AF877C-F8E6-42E2-950A-EA8A925B8D2E}" type="parTrans" cxnId="{B2312576-3D78-426C-81BE-B894F2D55BB0}">
      <dgm:prSet/>
      <dgm:spPr/>
      <dgm:t>
        <a:bodyPr/>
        <a:lstStyle/>
        <a:p>
          <a:endParaRPr lang="en-US"/>
        </a:p>
      </dgm:t>
    </dgm:pt>
    <dgm:pt modelId="{45A1F0D3-C1DF-4490-BC6A-479D5B1C32D5}" type="sibTrans" cxnId="{B2312576-3D78-426C-81BE-B894F2D55BB0}">
      <dgm:prSet/>
      <dgm:spPr/>
      <dgm:t>
        <a:bodyPr/>
        <a:lstStyle/>
        <a:p>
          <a:endParaRPr lang="en-US"/>
        </a:p>
      </dgm:t>
    </dgm:pt>
    <dgm:pt modelId="{7EFA5A1A-98A1-471F-A9F5-FAD6B1AB9D7C}">
      <dgm:prSet custT="1"/>
      <dgm:spPr/>
      <dgm:t>
        <a:bodyPr/>
        <a:lstStyle/>
        <a:p>
          <a:r>
            <a:rPr lang="en-US" sz="1400" dirty="0"/>
            <a:t>“I have mentioned a mortality after the </a:t>
          </a:r>
          <a:r>
            <a:rPr lang="en-US" sz="1400" i="1" dirty="0"/>
            <a:t>severe and unusual</a:t>
          </a:r>
          <a:r>
            <a:rPr lang="en-US" sz="1400" dirty="0"/>
            <a:t> seasons of 763 and 4”</a:t>
          </a:r>
        </a:p>
      </dgm:t>
    </dgm:pt>
    <dgm:pt modelId="{D87D273A-16F9-450F-9342-2A492D3CDD50}" type="parTrans" cxnId="{38D53C81-8CD2-402F-ACE2-6C00CEDF9294}">
      <dgm:prSet/>
      <dgm:spPr/>
      <dgm:t>
        <a:bodyPr/>
        <a:lstStyle/>
        <a:p>
          <a:endParaRPr lang="en-US"/>
        </a:p>
      </dgm:t>
    </dgm:pt>
    <dgm:pt modelId="{225AA5FA-E440-44EB-A3A0-6D388F7F0526}" type="sibTrans" cxnId="{38D53C81-8CD2-402F-ACE2-6C00CEDF9294}">
      <dgm:prSet/>
      <dgm:spPr/>
      <dgm:t>
        <a:bodyPr/>
        <a:lstStyle/>
        <a:p>
          <a:endParaRPr lang="en-US"/>
        </a:p>
      </dgm:t>
    </dgm:pt>
    <dgm:pt modelId="{5E24D391-FE8C-4253-9790-03998CA47C31}">
      <dgm:prSet custT="1"/>
      <dgm:spPr/>
      <dgm:t>
        <a:bodyPr/>
        <a:lstStyle/>
        <a:p>
          <a:r>
            <a:rPr lang="en-US" sz="1400" dirty="0"/>
            <a:t>he took her by the hand , and affectionately squeezed it , acknowledging he had been </a:t>
          </a:r>
          <a:r>
            <a:rPr lang="en-US" sz="1400" i="1" dirty="0"/>
            <a:t>unjustly cruel</a:t>
          </a:r>
          <a:r>
            <a:rPr lang="en-US" sz="1400" dirty="0"/>
            <a:t> to her , and asked her forgiveness</a:t>
          </a:r>
        </a:p>
      </dgm:t>
    </dgm:pt>
    <dgm:pt modelId="{6DA34122-09FB-4EFE-81D5-AC0A296792B2}" type="parTrans" cxnId="{908D7486-6E8E-4F5D-BF45-2DFCAB9DAD32}">
      <dgm:prSet/>
      <dgm:spPr/>
      <dgm:t>
        <a:bodyPr/>
        <a:lstStyle/>
        <a:p>
          <a:endParaRPr lang="en-US"/>
        </a:p>
      </dgm:t>
    </dgm:pt>
    <dgm:pt modelId="{4A2A25B1-56FB-4E55-BE46-9586974F1C1A}" type="sibTrans" cxnId="{908D7486-6E8E-4F5D-BF45-2DFCAB9DAD32}">
      <dgm:prSet/>
      <dgm:spPr/>
      <dgm:t>
        <a:bodyPr/>
        <a:lstStyle/>
        <a:p>
          <a:endParaRPr lang="en-US"/>
        </a:p>
      </dgm:t>
    </dgm:pt>
    <dgm:pt modelId="{BE7AFF66-F576-4887-8947-FF936033BFAE}">
      <dgm:prSet custT="1"/>
      <dgm:spPr/>
      <dgm:t>
        <a:bodyPr/>
        <a:lstStyle/>
        <a:p>
          <a:r>
            <a:rPr lang="en-US" sz="1400" dirty="0"/>
            <a:t>They prohibit us the navigation of the seas and the entrance of rivers common to both ; they exclude us their </a:t>
          </a:r>
          <a:r>
            <a:rPr lang="en-US" sz="1400" dirty="0" err="1"/>
            <a:t>harbours</a:t>
          </a:r>
          <a:r>
            <a:rPr lang="en-US" sz="1400" dirty="0"/>
            <a:t> ; and to enforce these mortifying restrictions , seize our vessels with instances of conduct the most </a:t>
          </a:r>
          <a:r>
            <a:rPr lang="en-US" sz="1400" i="1" dirty="0"/>
            <a:t>cruel and unjust</a:t>
          </a:r>
          <a:r>
            <a:rPr lang="en-US" sz="1400" dirty="0"/>
            <a:t>”</a:t>
          </a:r>
        </a:p>
      </dgm:t>
    </dgm:pt>
    <dgm:pt modelId="{3CF145A7-39DF-4010-A489-4AA3290076AF}" type="parTrans" cxnId="{B27A9FD7-3FD8-49AC-AF0C-0A94665D43BB}">
      <dgm:prSet/>
      <dgm:spPr/>
      <dgm:t>
        <a:bodyPr/>
        <a:lstStyle/>
        <a:p>
          <a:endParaRPr lang="en-US"/>
        </a:p>
      </dgm:t>
    </dgm:pt>
    <dgm:pt modelId="{8718CDC3-4433-4700-96FD-0C74C642E758}" type="sibTrans" cxnId="{B27A9FD7-3FD8-49AC-AF0C-0A94665D43BB}">
      <dgm:prSet/>
      <dgm:spPr/>
      <dgm:t>
        <a:bodyPr/>
        <a:lstStyle/>
        <a:p>
          <a:endParaRPr lang="en-US"/>
        </a:p>
      </dgm:t>
    </dgm:pt>
    <dgm:pt modelId="{55289C33-3E8B-48E5-BF14-0AFE198D21A5}" type="pres">
      <dgm:prSet presAssocID="{723172DC-F411-43CC-9CBE-F584704E33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2D90B3-DC04-4F2F-89E3-436832A1AF58}" type="pres">
      <dgm:prSet presAssocID="{2514020C-5DBD-4930-9DCD-78716E7C2EA1}" presName="hierRoot1" presStyleCnt="0"/>
      <dgm:spPr/>
    </dgm:pt>
    <dgm:pt modelId="{C2F6B42C-1B03-4ACF-AEEF-45CE19752C68}" type="pres">
      <dgm:prSet presAssocID="{2514020C-5DBD-4930-9DCD-78716E7C2EA1}" presName="composite" presStyleCnt="0"/>
      <dgm:spPr/>
    </dgm:pt>
    <dgm:pt modelId="{609820A4-5CE1-4E73-9FB2-90B51FCCB67A}" type="pres">
      <dgm:prSet presAssocID="{2514020C-5DBD-4930-9DCD-78716E7C2EA1}" presName="background" presStyleLbl="node0" presStyleIdx="0" presStyleCnt="2"/>
      <dgm:spPr/>
    </dgm:pt>
    <dgm:pt modelId="{76BF7920-E35D-4685-9480-9F8CCCF2F1AE}" type="pres">
      <dgm:prSet presAssocID="{2514020C-5DBD-4930-9DCD-78716E7C2EA1}" presName="text" presStyleLbl="fgAcc0" presStyleIdx="0" presStyleCnt="2" custScaleX="197548" custScaleY="106118">
        <dgm:presLayoutVars>
          <dgm:chPref val="3"/>
        </dgm:presLayoutVars>
      </dgm:prSet>
      <dgm:spPr/>
    </dgm:pt>
    <dgm:pt modelId="{F8A72685-BE2F-4D9F-91EF-37A4409EC7B1}" type="pres">
      <dgm:prSet presAssocID="{2514020C-5DBD-4930-9DCD-78716E7C2EA1}" presName="hierChild2" presStyleCnt="0"/>
      <dgm:spPr/>
    </dgm:pt>
    <dgm:pt modelId="{928F0EA2-E17C-4C8F-BE69-25EDD6E7F29C}" type="pres">
      <dgm:prSet presAssocID="{D87D273A-16F9-450F-9342-2A492D3CDD50}" presName="Name10" presStyleLbl="parChTrans1D2" presStyleIdx="0" presStyleCnt="2"/>
      <dgm:spPr/>
    </dgm:pt>
    <dgm:pt modelId="{2289797E-84CA-4DD2-B45C-962F72DCE5BC}" type="pres">
      <dgm:prSet presAssocID="{7EFA5A1A-98A1-471F-A9F5-FAD6B1AB9D7C}" presName="hierRoot2" presStyleCnt="0"/>
      <dgm:spPr/>
    </dgm:pt>
    <dgm:pt modelId="{C3BA04FE-42D4-48AA-BC85-303EAE24F40B}" type="pres">
      <dgm:prSet presAssocID="{7EFA5A1A-98A1-471F-A9F5-FAD6B1AB9D7C}" presName="composite2" presStyleCnt="0"/>
      <dgm:spPr/>
    </dgm:pt>
    <dgm:pt modelId="{C5C70A72-FE0C-4D63-87DF-F1083F11D80E}" type="pres">
      <dgm:prSet presAssocID="{7EFA5A1A-98A1-471F-A9F5-FAD6B1AB9D7C}" presName="background2" presStyleLbl="node2" presStyleIdx="0" presStyleCnt="2"/>
      <dgm:spPr/>
    </dgm:pt>
    <dgm:pt modelId="{1BC3B148-52AE-4EF5-83F3-DB40D1099EDF}" type="pres">
      <dgm:prSet presAssocID="{7EFA5A1A-98A1-471F-A9F5-FAD6B1AB9D7C}" presName="text2" presStyleLbl="fgAcc2" presStyleIdx="0" presStyleCnt="2" custScaleX="203285" custScaleY="110111">
        <dgm:presLayoutVars>
          <dgm:chPref val="3"/>
        </dgm:presLayoutVars>
      </dgm:prSet>
      <dgm:spPr/>
    </dgm:pt>
    <dgm:pt modelId="{C18941D3-556B-46A3-80C0-FC94A01014A3}" type="pres">
      <dgm:prSet presAssocID="{7EFA5A1A-98A1-471F-A9F5-FAD6B1AB9D7C}" presName="hierChild3" presStyleCnt="0"/>
      <dgm:spPr/>
    </dgm:pt>
    <dgm:pt modelId="{5075AEC7-8A86-459A-9B7C-4E863FF89DA7}" type="pres">
      <dgm:prSet presAssocID="{5E24D391-FE8C-4253-9790-03998CA47C31}" presName="hierRoot1" presStyleCnt="0"/>
      <dgm:spPr/>
    </dgm:pt>
    <dgm:pt modelId="{14C4FE0B-065B-4CB7-A2DA-BE5239D7643B}" type="pres">
      <dgm:prSet presAssocID="{5E24D391-FE8C-4253-9790-03998CA47C31}" presName="composite" presStyleCnt="0"/>
      <dgm:spPr/>
    </dgm:pt>
    <dgm:pt modelId="{C96519E9-C165-4E8C-8DE2-81177EB37DAC}" type="pres">
      <dgm:prSet presAssocID="{5E24D391-FE8C-4253-9790-03998CA47C31}" presName="background" presStyleLbl="node0" presStyleIdx="1" presStyleCnt="2"/>
      <dgm:spPr/>
    </dgm:pt>
    <dgm:pt modelId="{6326CA68-5EE2-47A2-8566-17FFEC4AC382}" type="pres">
      <dgm:prSet presAssocID="{5E24D391-FE8C-4253-9790-03998CA47C31}" presName="text" presStyleLbl="fgAcc0" presStyleIdx="1" presStyleCnt="2" custScaleX="199959" custScaleY="102180">
        <dgm:presLayoutVars>
          <dgm:chPref val="3"/>
        </dgm:presLayoutVars>
      </dgm:prSet>
      <dgm:spPr/>
    </dgm:pt>
    <dgm:pt modelId="{BB6CA93D-3F10-499B-851D-43ED812D1F71}" type="pres">
      <dgm:prSet presAssocID="{5E24D391-FE8C-4253-9790-03998CA47C31}" presName="hierChild2" presStyleCnt="0"/>
      <dgm:spPr/>
    </dgm:pt>
    <dgm:pt modelId="{B41076EB-72E7-43A8-82D8-A59F50BD83C3}" type="pres">
      <dgm:prSet presAssocID="{3CF145A7-39DF-4010-A489-4AA3290076AF}" presName="Name10" presStyleLbl="parChTrans1D2" presStyleIdx="1" presStyleCnt="2"/>
      <dgm:spPr/>
    </dgm:pt>
    <dgm:pt modelId="{12754345-BFC8-4119-9775-789624500ABE}" type="pres">
      <dgm:prSet presAssocID="{BE7AFF66-F576-4887-8947-FF936033BFAE}" presName="hierRoot2" presStyleCnt="0"/>
      <dgm:spPr/>
    </dgm:pt>
    <dgm:pt modelId="{AE83F02D-EAAA-4058-8E04-24BA52D56B2D}" type="pres">
      <dgm:prSet presAssocID="{BE7AFF66-F576-4887-8947-FF936033BFAE}" presName="composite2" presStyleCnt="0"/>
      <dgm:spPr/>
    </dgm:pt>
    <dgm:pt modelId="{A33DBC93-C5B8-4B70-B572-778A41211CBA}" type="pres">
      <dgm:prSet presAssocID="{BE7AFF66-F576-4887-8947-FF936033BFAE}" presName="background2" presStyleLbl="node2" presStyleIdx="1" presStyleCnt="2"/>
      <dgm:spPr/>
    </dgm:pt>
    <dgm:pt modelId="{CC7075C8-1BEB-4901-A4ED-B2594373F4BD}" type="pres">
      <dgm:prSet presAssocID="{BE7AFF66-F576-4887-8947-FF936033BFAE}" presName="text2" presStyleLbl="fgAcc2" presStyleIdx="1" presStyleCnt="2" custScaleX="205296" custScaleY="114377">
        <dgm:presLayoutVars>
          <dgm:chPref val="3"/>
        </dgm:presLayoutVars>
      </dgm:prSet>
      <dgm:spPr/>
    </dgm:pt>
    <dgm:pt modelId="{DF165731-DB26-44E3-81A9-154C2EF55C3A}" type="pres">
      <dgm:prSet presAssocID="{BE7AFF66-F576-4887-8947-FF936033BFAE}" presName="hierChild3" presStyleCnt="0"/>
      <dgm:spPr/>
    </dgm:pt>
  </dgm:ptLst>
  <dgm:cxnLst>
    <dgm:cxn modelId="{2F074139-FF08-49B4-817F-F46C47F7477F}" type="presOf" srcId="{5E24D391-FE8C-4253-9790-03998CA47C31}" destId="{6326CA68-5EE2-47A2-8566-17FFEC4AC382}" srcOrd="0" destOrd="0" presId="urn:microsoft.com/office/officeart/2005/8/layout/hierarchy1"/>
    <dgm:cxn modelId="{5A6B534D-7E47-42A3-A28E-C30E80FB573B}" type="presOf" srcId="{D87D273A-16F9-450F-9342-2A492D3CDD50}" destId="{928F0EA2-E17C-4C8F-BE69-25EDD6E7F29C}" srcOrd="0" destOrd="0" presId="urn:microsoft.com/office/officeart/2005/8/layout/hierarchy1"/>
    <dgm:cxn modelId="{B2312576-3D78-426C-81BE-B894F2D55BB0}" srcId="{723172DC-F411-43CC-9CBE-F584704E3313}" destId="{2514020C-5DBD-4930-9DCD-78716E7C2EA1}" srcOrd="0" destOrd="0" parTransId="{15AF877C-F8E6-42E2-950A-EA8A925B8D2E}" sibTransId="{45A1F0D3-C1DF-4490-BC6A-479D5B1C32D5}"/>
    <dgm:cxn modelId="{F134E77F-95BB-4234-8DEE-BE1A1014A95A}" type="presOf" srcId="{3CF145A7-39DF-4010-A489-4AA3290076AF}" destId="{B41076EB-72E7-43A8-82D8-A59F50BD83C3}" srcOrd="0" destOrd="0" presId="urn:microsoft.com/office/officeart/2005/8/layout/hierarchy1"/>
    <dgm:cxn modelId="{38D53C81-8CD2-402F-ACE2-6C00CEDF9294}" srcId="{2514020C-5DBD-4930-9DCD-78716E7C2EA1}" destId="{7EFA5A1A-98A1-471F-A9F5-FAD6B1AB9D7C}" srcOrd="0" destOrd="0" parTransId="{D87D273A-16F9-450F-9342-2A492D3CDD50}" sibTransId="{225AA5FA-E440-44EB-A3A0-6D388F7F0526}"/>
    <dgm:cxn modelId="{908D7486-6E8E-4F5D-BF45-2DFCAB9DAD32}" srcId="{723172DC-F411-43CC-9CBE-F584704E3313}" destId="{5E24D391-FE8C-4253-9790-03998CA47C31}" srcOrd="1" destOrd="0" parTransId="{6DA34122-09FB-4EFE-81D5-AC0A296792B2}" sibTransId="{4A2A25B1-56FB-4E55-BE46-9586974F1C1A}"/>
    <dgm:cxn modelId="{F8EC7BA8-B5C4-47DB-AE81-3AEA035AB666}" type="presOf" srcId="{7EFA5A1A-98A1-471F-A9F5-FAD6B1AB9D7C}" destId="{1BC3B148-52AE-4EF5-83F3-DB40D1099EDF}" srcOrd="0" destOrd="0" presId="urn:microsoft.com/office/officeart/2005/8/layout/hierarchy1"/>
    <dgm:cxn modelId="{402422CB-4A96-4E45-8198-E282DA0A64A6}" type="presOf" srcId="{723172DC-F411-43CC-9CBE-F584704E3313}" destId="{55289C33-3E8B-48E5-BF14-0AFE198D21A5}" srcOrd="0" destOrd="0" presId="urn:microsoft.com/office/officeart/2005/8/layout/hierarchy1"/>
    <dgm:cxn modelId="{B27A9FD7-3FD8-49AC-AF0C-0A94665D43BB}" srcId="{5E24D391-FE8C-4253-9790-03998CA47C31}" destId="{BE7AFF66-F576-4887-8947-FF936033BFAE}" srcOrd="0" destOrd="0" parTransId="{3CF145A7-39DF-4010-A489-4AA3290076AF}" sibTransId="{8718CDC3-4433-4700-96FD-0C74C642E758}"/>
    <dgm:cxn modelId="{FBC693E9-ED5B-4472-B893-59526BB5440A}" type="presOf" srcId="{2514020C-5DBD-4930-9DCD-78716E7C2EA1}" destId="{76BF7920-E35D-4685-9480-9F8CCCF2F1AE}" srcOrd="0" destOrd="0" presId="urn:microsoft.com/office/officeart/2005/8/layout/hierarchy1"/>
    <dgm:cxn modelId="{853C99E9-77C4-49BF-B490-77893185425F}" type="presOf" srcId="{BE7AFF66-F576-4887-8947-FF936033BFAE}" destId="{CC7075C8-1BEB-4901-A4ED-B2594373F4BD}" srcOrd="0" destOrd="0" presId="urn:microsoft.com/office/officeart/2005/8/layout/hierarchy1"/>
    <dgm:cxn modelId="{B145FFE4-A751-4E6B-8927-4B62C269F425}" type="presParOf" srcId="{55289C33-3E8B-48E5-BF14-0AFE198D21A5}" destId="{D52D90B3-DC04-4F2F-89E3-436832A1AF58}" srcOrd="0" destOrd="0" presId="urn:microsoft.com/office/officeart/2005/8/layout/hierarchy1"/>
    <dgm:cxn modelId="{96A6F924-8333-4979-BF21-B95095CD6605}" type="presParOf" srcId="{D52D90B3-DC04-4F2F-89E3-436832A1AF58}" destId="{C2F6B42C-1B03-4ACF-AEEF-45CE19752C68}" srcOrd="0" destOrd="0" presId="urn:microsoft.com/office/officeart/2005/8/layout/hierarchy1"/>
    <dgm:cxn modelId="{11396E1D-5977-47EF-AE7E-7C794D762C5C}" type="presParOf" srcId="{C2F6B42C-1B03-4ACF-AEEF-45CE19752C68}" destId="{609820A4-5CE1-4E73-9FB2-90B51FCCB67A}" srcOrd="0" destOrd="0" presId="urn:microsoft.com/office/officeart/2005/8/layout/hierarchy1"/>
    <dgm:cxn modelId="{CEF6A55B-5B23-4163-987D-D7F2CA6878ED}" type="presParOf" srcId="{C2F6B42C-1B03-4ACF-AEEF-45CE19752C68}" destId="{76BF7920-E35D-4685-9480-9F8CCCF2F1AE}" srcOrd="1" destOrd="0" presId="urn:microsoft.com/office/officeart/2005/8/layout/hierarchy1"/>
    <dgm:cxn modelId="{FC218588-E6B5-42B1-A88D-39151551C43E}" type="presParOf" srcId="{D52D90B3-DC04-4F2F-89E3-436832A1AF58}" destId="{F8A72685-BE2F-4D9F-91EF-37A4409EC7B1}" srcOrd="1" destOrd="0" presId="urn:microsoft.com/office/officeart/2005/8/layout/hierarchy1"/>
    <dgm:cxn modelId="{EEB54539-27D6-4D35-8657-56173728BE83}" type="presParOf" srcId="{F8A72685-BE2F-4D9F-91EF-37A4409EC7B1}" destId="{928F0EA2-E17C-4C8F-BE69-25EDD6E7F29C}" srcOrd="0" destOrd="0" presId="urn:microsoft.com/office/officeart/2005/8/layout/hierarchy1"/>
    <dgm:cxn modelId="{76580663-07A0-4EE7-AA43-8FE8CFA8BA3A}" type="presParOf" srcId="{F8A72685-BE2F-4D9F-91EF-37A4409EC7B1}" destId="{2289797E-84CA-4DD2-B45C-962F72DCE5BC}" srcOrd="1" destOrd="0" presId="urn:microsoft.com/office/officeart/2005/8/layout/hierarchy1"/>
    <dgm:cxn modelId="{3C04F279-6474-418C-B689-381BD01905D6}" type="presParOf" srcId="{2289797E-84CA-4DD2-B45C-962F72DCE5BC}" destId="{C3BA04FE-42D4-48AA-BC85-303EAE24F40B}" srcOrd="0" destOrd="0" presId="urn:microsoft.com/office/officeart/2005/8/layout/hierarchy1"/>
    <dgm:cxn modelId="{6D540D43-7681-4900-A2BC-8BC98C6D314D}" type="presParOf" srcId="{C3BA04FE-42D4-48AA-BC85-303EAE24F40B}" destId="{C5C70A72-FE0C-4D63-87DF-F1083F11D80E}" srcOrd="0" destOrd="0" presId="urn:microsoft.com/office/officeart/2005/8/layout/hierarchy1"/>
    <dgm:cxn modelId="{3597586D-29F5-43D6-9BE8-C67E37B19D41}" type="presParOf" srcId="{C3BA04FE-42D4-48AA-BC85-303EAE24F40B}" destId="{1BC3B148-52AE-4EF5-83F3-DB40D1099EDF}" srcOrd="1" destOrd="0" presId="urn:microsoft.com/office/officeart/2005/8/layout/hierarchy1"/>
    <dgm:cxn modelId="{362C3496-220F-4055-A937-0F4F0333F381}" type="presParOf" srcId="{2289797E-84CA-4DD2-B45C-962F72DCE5BC}" destId="{C18941D3-556B-46A3-80C0-FC94A01014A3}" srcOrd="1" destOrd="0" presId="urn:microsoft.com/office/officeart/2005/8/layout/hierarchy1"/>
    <dgm:cxn modelId="{7CAC16EB-C965-4566-8C59-8064E46E1DA6}" type="presParOf" srcId="{55289C33-3E8B-48E5-BF14-0AFE198D21A5}" destId="{5075AEC7-8A86-459A-9B7C-4E863FF89DA7}" srcOrd="1" destOrd="0" presId="urn:microsoft.com/office/officeart/2005/8/layout/hierarchy1"/>
    <dgm:cxn modelId="{9003B60F-3882-4738-9AFF-4BA5433CACAB}" type="presParOf" srcId="{5075AEC7-8A86-459A-9B7C-4E863FF89DA7}" destId="{14C4FE0B-065B-4CB7-A2DA-BE5239D7643B}" srcOrd="0" destOrd="0" presId="urn:microsoft.com/office/officeart/2005/8/layout/hierarchy1"/>
    <dgm:cxn modelId="{8DE17C33-93DF-4EC6-831B-2A64D1FA7827}" type="presParOf" srcId="{14C4FE0B-065B-4CB7-A2DA-BE5239D7643B}" destId="{C96519E9-C165-4E8C-8DE2-81177EB37DAC}" srcOrd="0" destOrd="0" presId="urn:microsoft.com/office/officeart/2005/8/layout/hierarchy1"/>
    <dgm:cxn modelId="{59347A0B-AEFE-4DC4-8D1A-4FBF6D2D74ED}" type="presParOf" srcId="{14C4FE0B-065B-4CB7-A2DA-BE5239D7643B}" destId="{6326CA68-5EE2-47A2-8566-17FFEC4AC382}" srcOrd="1" destOrd="0" presId="urn:microsoft.com/office/officeart/2005/8/layout/hierarchy1"/>
    <dgm:cxn modelId="{2C05C42A-E8D3-459A-A829-DDE32BA8A9A2}" type="presParOf" srcId="{5075AEC7-8A86-459A-9B7C-4E863FF89DA7}" destId="{BB6CA93D-3F10-499B-851D-43ED812D1F71}" srcOrd="1" destOrd="0" presId="urn:microsoft.com/office/officeart/2005/8/layout/hierarchy1"/>
    <dgm:cxn modelId="{40C5A0BC-CF83-41FB-91F5-C28748B3958D}" type="presParOf" srcId="{BB6CA93D-3F10-499B-851D-43ED812D1F71}" destId="{B41076EB-72E7-43A8-82D8-A59F50BD83C3}" srcOrd="0" destOrd="0" presId="urn:microsoft.com/office/officeart/2005/8/layout/hierarchy1"/>
    <dgm:cxn modelId="{5A445869-6D18-4998-87BA-AAEA03BC2A14}" type="presParOf" srcId="{BB6CA93D-3F10-499B-851D-43ED812D1F71}" destId="{12754345-BFC8-4119-9775-789624500ABE}" srcOrd="1" destOrd="0" presId="urn:microsoft.com/office/officeart/2005/8/layout/hierarchy1"/>
    <dgm:cxn modelId="{5CEF9A28-56B6-4AC0-81C4-7CF6470E4D64}" type="presParOf" srcId="{12754345-BFC8-4119-9775-789624500ABE}" destId="{AE83F02D-EAAA-4058-8E04-24BA52D56B2D}" srcOrd="0" destOrd="0" presId="urn:microsoft.com/office/officeart/2005/8/layout/hierarchy1"/>
    <dgm:cxn modelId="{686827AC-7C8D-4C56-8F81-F51EF1A7B302}" type="presParOf" srcId="{AE83F02D-EAAA-4058-8E04-24BA52D56B2D}" destId="{A33DBC93-C5B8-4B70-B572-778A41211CBA}" srcOrd="0" destOrd="0" presId="urn:microsoft.com/office/officeart/2005/8/layout/hierarchy1"/>
    <dgm:cxn modelId="{5E6E27FD-EEF6-4BFE-9CF7-E277050BA3B2}" type="presParOf" srcId="{AE83F02D-EAAA-4058-8E04-24BA52D56B2D}" destId="{CC7075C8-1BEB-4901-A4ED-B2594373F4BD}" srcOrd="1" destOrd="0" presId="urn:microsoft.com/office/officeart/2005/8/layout/hierarchy1"/>
    <dgm:cxn modelId="{981ED193-F191-4FF6-9C4F-FE4D1CC6542D}" type="presParOf" srcId="{12754345-BFC8-4119-9775-789624500ABE}" destId="{DF165731-DB26-44E3-81A9-154C2EF55C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738E2-0E05-4C82-92E9-857457DD9D84}">
      <dsp:nvSpPr>
        <dsp:cNvPr id="0" name=""/>
        <dsp:cNvSpPr/>
      </dsp:nvSpPr>
      <dsp:spPr>
        <a:xfrm>
          <a:off x="0" y="238805"/>
          <a:ext cx="10895369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602" tIns="291592" rIns="84560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"of all our fundamental guarantees, the ban on ‘cruel and unusual punishments' is one of the most difficult to translate into judicially manageable terms."</a:t>
          </a:r>
          <a:endParaRPr lang="en-US" sz="1800" kern="1200" dirty="0"/>
        </a:p>
      </dsp:txBody>
      <dsp:txXfrm>
        <a:off x="0" y="238805"/>
        <a:ext cx="10895369" cy="926100"/>
      </dsp:txXfrm>
    </dsp:sp>
    <dsp:sp modelId="{D9926552-0DA8-4DDE-BA82-60321CF4EBCB}">
      <dsp:nvSpPr>
        <dsp:cNvPr id="0" name=""/>
        <dsp:cNvSpPr/>
      </dsp:nvSpPr>
      <dsp:spPr>
        <a:xfrm>
          <a:off x="544768" y="32165"/>
          <a:ext cx="7626759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73" tIns="0" rIns="2882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Chief Justice Burger in </a:t>
          </a:r>
          <a:r>
            <a:rPr lang="en-US" sz="2000" b="0" i="1" kern="1200" dirty="0"/>
            <a:t>Furman v. Georgia</a:t>
          </a:r>
          <a:r>
            <a:rPr lang="en-US" sz="2000" b="0" i="0" kern="1200" dirty="0"/>
            <a:t>:</a:t>
          </a:r>
          <a:endParaRPr lang="en-US" sz="2000" kern="1200" dirty="0"/>
        </a:p>
      </dsp:txBody>
      <dsp:txXfrm>
        <a:off x="564943" y="52340"/>
        <a:ext cx="7586409" cy="372930"/>
      </dsp:txXfrm>
    </dsp:sp>
    <dsp:sp modelId="{28FA898B-29BD-44D7-B1DE-C47157AC1C5C}">
      <dsp:nvSpPr>
        <dsp:cNvPr id="0" name=""/>
        <dsp:cNvSpPr/>
      </dsp:nvSpPr>
      <dsp:spPr>
        <a:xfrm>
          <a:off x="0" y="1447145"/>
          <a:ext cx="10895369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602" tIns="291592" rIns="84560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Unusual = “such that does not occur in ordinary practice”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75000"/>
            <a:buFont typeface="Courier New" panose="02070309020205020404" pitchFamily="49" charset="0"/>
            <a:buChar char="o"/>
          </a:pPr>
          <a:r>
            <a:rPr lang="en-US" sz="1800" b="0" i="0" kern="1200" dirty="0"/>
            <a:t>Quoting Webster’s American Dictionary 1826</a:t>
          </a:r>
          <a:endParaRPr lang="en-US" sz="1800" kern="1200" dirty="0"/>
        </a:p>
      </dsp:txBody>
      <dsp:txXfrm>
        <a:off x="0" y="1447145"/>
        <a:ext cx="10895369" cy="970200"/>
      </dsp:txXfrm>
    </dsp:sp>
    <dsp:sp modelId="{5E74892E-A4BD-4A8C-A8E8-4EE337EBB078}">
      <dsp:nvSpPr>
        <dsp:cNvPr id="0" name=""/>
        <dsp:cNvSpPr/>
      </dsp:nvSpPr>
      <dsp:spPr>
        <a:xfrm>
          <a:off x="544768" y="1240505"/>
          <a:ext cx="7626759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73" tIns="0" rIns="2882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Justice Scalia in </a:t>
          </a:r>
          <a:r>
            <a:rPr lang="en-US" sz="2000" b="0" i="1" kern="1200" dirty="0" err="1"/>
            <a:t>Harmelin</a:t>
          </a:r>
          <a:r>
            <a:rPr lang="en-US" sz="2000" b="0" i="1" kern="1200" dirty="0"/>
            <a:t> v. Michigan</a:t>
          </a:r>
          <a:r>
            <a:rPr lang="en-US" sz="2000" b="0" i="0" kern="1200" dirty="0"/>
            <a:t>:</a:t>
          </a:r>
          <a:endParaRPr lang="en-US" sz="2000" kern="1200" dirty="0"/>
        </a:p>
      </dsp:txBody>
      <dsp:txXfrm>
        <a:off x="564943" y="1260680"/>
        <a:ext cx="7586409" cy="372930"/>
      </dsp:txXfrm>
    </dsp:sp>
    <dsp:sp modelId="{491BA74F-E145-4632-86BF-599C5D2F99BC}">
      <dsp:nvSpPr>
        <dsp:cNvPr id="0" name=""/>
        <dsp:cNvSpPr/>
      </dsp:nvSpPr>
      <dsp:spPr>
        <a:xfrm>
          <a:off x="0" y="2699585"/>
          <a:ext cx="10895369" cy="672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602" tIns="291592" rIns="84560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“unjustly harsh” and “contrary to long usage”</a:t>
          </a:r>
          <a:endParaRPr lang="en-US" sz="1800" kern="1200" dirty="0"/>
        </a:p>
      </dsp:txBody>
      <dsp:txXfrm>
        <a:off x="0" y="2699585"/>
        <a:ext cx="10895369" cy="672525"/>
      </dsp:txXfrm>
    </dsp:sp>
    <dsp:sp modelId="{A08E7D1A-F076-4BC0-B5BE-2563A5A541BD}">
      <dsp:nvSpPr>
        <dsp:cNvPr id="0" name=""/>
        <dsp:cNvSpPr/>
      </dsp:nvSpPr>
      <dsp:spPr>
        <a:xfrm>
          <a:off x="544768" y="2492945"/>
          <a:ext cx="7626759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273" tIns="0" rIns="2882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John </a:t>
          </a:r>
          <a:r>
            <a:rPr lang="en-US" sz="2000" b="0" i="0" kern="1200" dirty="0" err="1"/>
            <a:t>Stinneford</a:t>
          </a:r>
          <a:endParaRPr lang="en-US" sz="2000" kern="1200" dirty="0"/>
        </a:p>
      </dsp:txBody>
      <dsp:txXfrm>
        <a:off x="564943" y="2513120"/>
        <a:ext cx="7586409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EF3C9-A4A5-4D96-A365-C2528D7784BD}">
      <dsp:nvSpPr>
        <dsp:cNvPr id="0" name=""/>
        <dsp:cNvSpPr/>
      </dsp:nvSpPr>
      <dsp:spPr>
        <a:xfrm>
          <a:off x="3049187" y="623"/>
          <a:ext cx="3306347" cy="16531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“Cruel”</a:t>
          </a:r>
        </a:p>
      </dsp:txBody>
      <dsp:txXfrm>
        <a:off x="3097607" y="49043"/>
        <a:ext cx="3209507" cy="1556333"/>
      </dsp:txXfrm>
    </dsp:sp>
    <dsp:sp modelId="{6EF34FC1-D5BB-4623-BEF7-6F0D750E4F55}">
      <dsp:nvSpPr>
        <dsp:cNvPr id="0" name=""/>
        <dsp:cNvSpPr/>
      </dsp:nvSpPr>
      <dsp:spPr>
        <a:xfrm>
          <a:off x="3379822" y="1653797"/>
          <a:ext cx="330634" cy="1239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880"/>
              </a:lnTo>
              <a:lnTo>
                <a:pt x="330634" y="123988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AB0F7-55C2-400C-AAF8-BA7B1EF2F339}">
      <dsp:nvSpPr>
        <dsp:cNvPr id="0" name=""/>
        <dsp:cNvSpPr/>
      </dsp:nvSpPr>
      <dsp:spPr>
        <a:xfrm>
          <a:off x="3710457" y="2067090"/>
          <a:ext cx="2645078" cy="1653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+ “Unusual” within two words</a:t>
          </a:r>
        </a:p>
      </dsp:txBody>
      <dsp:txXfrm>
        <a:off x="3758877" y="2115510"/>
        <a:ext cx="2548238" cy="1556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C7BC4-5DE4-4716-9859-BF666369AC7E}">
      <dsp:nvSpPr>
        <dsp:cNvPr id="0" name=""/>
        <dsp:cNvSpPr/>
      </dsp:nvSpPr>
      <dsp:spPr>
        <a:xfrm>
          <a:off x="0" y="2023353"/>
          <a:ext cx="940435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28021-D9B0-4AB6-BFE9-BA5E15E0D861}">
      <dsp:nvSpPr>
        <dsp:cNvPr id="0" name=""/>
        <dsp:cNvSpPr/>
      </dsp:nvSpPr>
      <dsp:spPr>
        <a:xfrm>
          <a:off x="282130" y="1254478"/>
          <a:ext cx="4137914" cy="485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1689</a:t>
          </a:r>
        </a:p>
      </dsp:txBody>
      <dsp:txXfrm>
        <a:off x="282130" y="1254478"/>
        <a:ext cx="4137914" cy="485604"/>
      </dsp:txXfrm>
    </dsp:sp>
    <dsp:sp modelId="{7283D4EF-197B-4EFA-8233-1636F74B8056}">
      <dsp:nvSpPr>
        <dsp:cNvPr id="0" name=""/>
        <dsp:cNvSpPr/>
      </dsp:nvSpPr>
      <dsp:spPr>
        <a:xfrm>
          <a:off x="282130" y="0"/>
          <a:ext cx="4137914" cy="12544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English Bill of Rights: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“nor cruel and unusual punishments inflicted”</a:t>
          </a:r>
        </a:p>
      </dsp:txBody>
      <dsp:txXfrm>
        <a:off x="282130" y="0"/>
        <a:ext cx="4137914" cy="1254478"/>
      </dsp:txXfrm>
    </dsp:sp>
    <dsp:sp modelId="{37922146-5DDD-405E-A4E7-DAACF4C68840}">
      <dsp:nvSpPr>
        <dsp:cNvPr id="0" name=""/>
        <dsp:cNvSpPr/>
      </dsp:nvSpPr>
      <dsp:spPr>
        <a:xfrm>
          <a:off x="2351088" y="1740083"/>
          <a:ext cx="0" cy="283269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BFE51-F7BC-435A-A2FC-42E36FA42E94}">
      <dsp:nvSpPr>
        <dsp:cNvPr id="0" name=""/>
        <dsp:cNvSpPr/>
      </dsp:nvSpPr>
      <dsp:spPr>
        <a:xfrm>
          <a:off x="4984306" y="2306622"/>
          <a:ext cx="4137914" cy="485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1689</a:t>
          </a:r>
        </a:p>
      </dsp:txBody>
      <dsp:txXfrm>
        <a:off x="4984306" y="2306622"/>
        <a:ext cx="4137914" cy="485604"/>
      </dsp:txXfrm>
    </dsp:sp>
    <dsp:sp modelId="{31AB995D-B29E-45C5-97BF-10DF7CCB27CE}">
      <dsp:nvSpPr>
        <dsp:cNvPr id="0" name=""/>
        <dsp:cNvSpPr/>
      </dsp:nvSpPr>
      <dsp:spPr>
        <a:xfrm>
          <a:off x="4984306" y="2792227"/>
          <a:ext cx="4137914" cy="125447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Titus Oates Case – Dissent: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“nor cruel nor unusual Punishments afflicted.”</a:t>
          </a:r>
        </a:p>
      </dsp:txBody>
      <dsp:txXfrm>
        <a:off x="4984306" y="2792227"/>
        <a:ext cx="4137914" cy="1254478"/>
      </dsp:txXfrm>
    </dsp:sp>
    <dsp:sp modelId="{861F6FEE-6E07-4E83-8A53-992B63DBA027}">
      <dsp:nvSpPr>
        <dsp:cNvPr id="0" name=""/>
        <dsp:cNvSpPr/>
      </dsp:nvSpPr>
      <dsp:spPr>
        <a:xfrm>
          <a:off x="7053264" y="2023352"/>
          <a:ext cx="0" cy="283269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AA9A1-0FF0-4C6B-8B24-92EA10E4E846}">
      <dsp:nvSpPr>
        <dsp:cNvPr id="0" name=""/>
        <dsp:cNvSpPr/>
      </dsp:nvSpPr>
      <dsp:spPr>
        <a:xfrm rot="2700000">
          <a:off x="2319612" y="1991877"/>
          <a:ext cx="62951" cy="62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67AFF-EC2F-486A-A867-374D2F8E0D9C}">
      <dsp:nvSpPr>
        <dsp:cNvPr id="0" name=""/>
        <dsp:cNvSpPr/>
      </dsp:nvSpPr>
      <dsp:spPr>
        <a:xfrm rot="2700000">
          <a:off x="7021788" y="1991877"/>
          <a:ext cx="62951" cy="629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3AA6C-22FC-40A7-A9E5-1287701A68E7}">
      <dsp:nvSpPr>
        <dsp:cNvPr id="0" name=""/>
        <dsp:cNvSpPr/>
      </dsp:nvSpPr>
      <dsp:spPr>
        <a:xfrm>
          <a:off x="0" y="2028217"/>
          <a:ext cx="940435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0C7E4-1F8A-4629-8FE6-127B9ECD7512}">
      <dsp:nvSpPr>
        <dsp:cNvPr id="0" name=""/>
        <dsp:cNvSpPr/>
      </dsp:nvSpPr>
      <dsp:spPr>
        <a:xfrm>
          <a:off x="282130" y="1257494"/>
          <a:ext cx="4137914" cy="48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1776</a:t>
          </a:r>
        </a:p>
      </dsp:txBody>
      <dsp:txXfrm>
        <a:off x="282130" y="1257494"/>
        <a:ext cx="4137914" cy="486772"/>
      </dsp:txXfrm>
    </dsp:sp>
    <dsp:sp modelId="{1E8778E3-C6D4-4C8B-B42E-0909B8DF56BA}">
      <dsp:nvSpPr>
        <dsp:cNvPr id="0" name=""/>
        <dsp:cNvSpPr/>
      </dsp:nvSpPr>
      <dsp:spPr>
        <a:xfrm>
          <a:off x="282130" y="0"/>
          <a:ext cx="4137914" cy="12574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New Hampshire: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“nor cruel or unusual punishments inflicted.”</a:t>
          </a:r>
        </a:p>
      </dsp:txBody>
      <dsp:txXfrm>
        <a:off x="282130" y="0"/>
        <a:ext cx="4137914" cy="1257494"/>
      </dsp:txXfrm>
    </dsp:sp>
    <dsp:sp modelId="{1303D091-EF4C-453E-BFBC-560A37B367EA}">
      <dsp:nvSpPr>
        <dsp:cNvPr id="0" name=""/>
        <dsp:cNvSpPr/>
      </dsp:nvSpPr>
      <dsp:spPr>
        <a:xfrm>
          <a:off x="2351088" y="1744266"/>
          <a:ext cx="0" cy="28395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56174-45C6-4880-B41F-5DD4DEB37267}">
      <dsp:nvSpPr>
        <dsp:cNvPr id="0" name=""/>
        <dsp:cNvSpPr/>
      </dsp:nvSpPr>
      <dsp:spPr>
        <a:xfrm>
          <a:off x="2633218" y="2312167"/>
          <a:ext cx="4137914" cy="486772"/>
        </a:xfrm>
        <a:prstGeom prst="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1776</a:t>
          </a:r>
        </a:p>
      </dsp:txBody>
      <dsp:txXfrm>
        <a:off x="2633218" y="2312167"/>
        <a:ext cx="4137914" cy="486772"/>
      </dsp:txXfrm>
    </dsp:sp>
    <dsp:sp modelId="{5B71FC58-B93D-4905-99D6-EA701A69F99C}">
      <dsp:nvSpPr>
        <dsp:cNvPr id="0" name=""/>
        <dsp:cNvSpPr/>
      </dsp:nvSpPr>
      <dsp:spPr>
        <a:xfrm>
          <a:off x="2633218" y="2798939"/>
          <a:ext cx="4137914" cy="1257494"/>
        </a:xfrm>
        <a:prstGeom prst="rect">
          <a:avLst/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North Carolina: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“nor cruel or unusual punishments inflicted.”</a:t>
          </a:r>
        </a:p>
      </dsp:txBody>
      <dsp:txXfrm>
        <a:off x="2633218" y="2798939"/>
        <a:ext cx="4137914" cy="1257494"/>
      </dsp:txXfrm>
    </dsp:sp>
    <dsp:sp modelId="{AF922F6E-625A-4BFD-8002-79A6253CFB7B}">
      <dsp:nvSpPr>
        <dsp:cNvPr id="0" name=""/>
        <dsp:cNvSpPr/>
      </dsp:nvSpPr>
      <dsp:spPr>
        <a:xfrm>
          <a:off x="4702176" y="2028216"/>
          <a:ext cx="0" cy="283950"/>
        </a:xfrm>
        <a:prstGeom prst="line">
          <a:avLst/>
        </a:prstGeom>
        <a:noFill/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6663F-FDC2-4862-BC0D-86262BAC44F2}">
      <dsp:nvSpPr>
        <dsp:cNvPr id="0" name=""/>
        <dsp:cNvSpPr/>
      </dsp:nvSpPr>
      <dsp:spPr>
        <a:xfrm rot="2700000">
          <a:off x="2319536" y="1996665"/>
          <a:ext cx="63103" cy="631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ECD6F-4F1C-4805-9415-FD0C4756E3E5}">
      <dsp:nvSpPr>
        <dsp:cNvPr id="0" name=""/>
        <dsp:cNvSpPr/>
      </dsp:nvSpPr>
      <dsp:spPr>
        <a:xfrm rot="2700000">
          <a:off x="4670624" y="1996665"/>
          <a:ext cx="63103" cy="63103"/>
        </a:xfrm>
        <a:prstGeom prst="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A975-59E1-4997-B85B-B4F9AB3439A2}">
      <dsp:nvSpPr>
        <dsp:cNvPr id="0" name=""/>
        <dsp:cNvSpPr/>
      </dsp:nvSpPr>
      <dsp:spPr>
        <a:xfrm>
          <a:off x="4984306" y="1257494"/>
          <a:ext cx="4137914" cy="486772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1779</a:t>
          </a:r>
        </a:p>
      </dsp:txBody>
      <dsp:txXfrm>
        <a:off x="4984306" y="1257494"/>
        <a:ext cx="4137914" cy="486772"/>
      </dsp:txXfrm>
    </dsp:sp>
    <dsp:sp modelId="{EF4C483B-B28D-48C1-995B-15004775A94D}">
      <dsp:nvSpPr>
        <dsp:cNvPr id="0" name=""/>
        <dsp:cNvSpPr/>
      </dsp:nvSpPr>
      <dsp:spPr>
        <a:xfrm>
          <a:off x="4984306" y="0"/>
          <a:ext cx="4137914" cy="1257494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Massachusetts: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“or inflict cruel or unusual punishments.”</a:t>
          </a:r>
        </a:p>
      </dsp:txBody>
      <dsp:txXfrm>
        <a:off x="4984306" y="0"/>
        <a:ext cx="4137914" cy="1257494"/>
      </dsp:txXfrm>
    </dsp:sp>
    <dsp:sp modelId="{4205BF5A-E667-467A-B745-0F2FB01D16FB}">
      <dsp:nvSpPr>
        <dsp:cNvPr id="0" name=""/>
        <dsp:cNvSpPr/>
      </dsp:nvSpPr>
      <dsp:spPr>
        <a:xfrm>
          <a:off x="7053264" y="1744266"/>
          <a:ext cx="0" cy="283950"/>
        </a:xfrm>
        <a:prstGeom prst="line">
          <a:avLst/>
        </a:prstGeom>
        <a:noFill/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059D2-9851-4D44-AAD7-99DEAA61F104}">
      <dsp:nvSpPr>
        <dsp:cNvPr id="0" name=""/>
        <dsp:cNvSpPr/>
      </dsp:nvSpPr>
      <dsp:spPr>
        <a:xfrm rot="2700000">
          <a:off x="7021712" y="1996665"/>
          <a:ext cx="63103" cy="63103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DE0F5-234C-41A0-A31C-4CC6F63E6A8A}">
      <dsp:nvSpPr>
        <dsp:cNvPr id="0" name=""/>
        <dsp:cNvSpPr/>
      </dsp:nvSpPr>
      <dsp:spPr>
        <a:xfrm>
          <a:off x="0" y="2028217"/>
          <a:ext cx="940435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55521-145F-4253-8781-65C600C874F9}">
      <dsp:nvSpPr>
        <dsp:cNvPr id="0" name=""/>
        <dsp:cNvSpPr/>
      </dsp:nvSpPr>
      <dsp:spPr>
        <a:xfrm>
          <a:off x="282130" y="1257494"/>
          <a:ext cx="4137914" cy="4867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1790</a:t>
          </a:r>
        </a:p>
      </dsp:txBody>
      <dsp:txXfrm>
        <a:off x="282130" y="1257494"/>
        <a:ext cx="4137914" cy="486772"/>
      </dsp:txXfrm>
    </dsp:sp>
    <dsp:sp modelId="{71B8DDF7-3B73-4841-B749-869E7DEB23D6}">
      <dsp:nvSpPr>
        <dsp:cNvPr id="0" name=""/>
        <dsp:cNvSpPr/>
      </dsp:nvSpPr>
      <dsp:spPr>
        <a:xfrm>
          <a:off x="282130" y="0"/>
          <a:ext cx="4137914" cy="12574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  <a:ea typeface="Gadugi" panose="020B0502040204020203" pitchFamily="34" charset="0"/>
              <a:cs typeface="Times New Roman" panose="02020603050405020304" pitchFamily="18" charset="0"/>
            </a:rPr>
            <a:t>Pennsylvania: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n-lt"/>
              <a:ea typeface="Gadugi" panose="020B0502040204020203" pitchFamily="34" charset="0"/>
              <a:cs typeface="Times New Roman" panose="02020603050405020304" pitchFamily="18" charset="0"/>
            </a:rPr>
            <a:t>“nor cruel punishments inflicted.”</a:t>
          </a:r>
        </a:p>
      </dsp:txBody>
      <dsp:txXfrm>
        <a:off x="282130" y="0"/>
        <a:ext cx="4137914" cy="1257494"/>
      </dsp:txXfrm>
    </dsp:sp>
    <dsp:sp modelId="{1E68C207-E021-430F-95D7-CE55E4B7C93B}">
      <dsp:nvSpPr>
        <dsp:cNvPr id="0" name=""/>
        <dsp:cNvSpPr/>
      </dsp:nvSpPr>
      <dsp:spPr>
        <a:xfrm>
          <a:off x="2351088" y="1744266"/>
          <a:ext cx="0" cy="283950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E7646-0C15-4A1C-862B-213DB4808CB1}">
      <dsp:nvSpPr>
        <dsp:cNvPr id="0" name=""/>
        <dsp:cNvSpPr/>
      </dsp:nvSpPr>
      <dsp:spPr>
        <a:xfrm>
          <a:off x="2633218" y="2312167"/>
          <a:ext cx="4137914" cy="4867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1791</a:t>
          </a:r>
        </a:p>
      </dsp:txBody>
      <dsp:txXfrm>
        <a:off x="2633218" y="2312167"/>
        <a:ext cx="4137914" cy="486772"/>
      </dsp:txXfrm>
    </dsp:sp>
    <dsp:sp modelId="{C460E7C7-6065-4311-80B2-A547C21922ED}">
      <dsp:nvSpPr>
        <dsp:cNvPr id="0" name=""/>
        <dsp:cNvSpPr/>
      </dsp:nvSpPr>
      <dsp:spPr>
        <a:xfrm>
          <a:off x="2633218" y="2798939"/>
          <a:ext cx="4137914" cy="12574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US Bill of Rights: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“nor cruel and unusual punishments inflicted.”</a:t>
          </a:r>
        </a:p>
      </dsp:txBody>
      <dsp:txXfrm>
        <a:off x="2633218" y="2798939"/>
        <a:ext cx="4137914" cy="1257494"/>
      </dsp:txXfrm>
    </dsp:sp>
    <dsp:sp modelId="{3107C694-AC1C-43C3-9F6D-AFC142CDACD3}">
      <dsp:nvSpPr>
        <dsp:cNvPr id="0" name=""/>
        <dsp:cNvSpPr/>
      </dsp:nvSpPr>
      <dsp:spPr>
        <a:xfrm>
          <a:off x="4702176" y="2028216"/>
          <a:ext cx="0" cy="283950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F3CEC-B4C7-4716-AE3C-C1651BE612CE}">
      <dsp:nvSpPr>
        <dsp:cNvPr id="0" name=""/>
        <dsp:cNvSpPr/>
      </dsp:nvSpPr>
      <dsp:spPr>
        <a:xfrm rot="2700000">
          <a:off x="2319536" y="1996665"/>
          <a:ext cx="63103" cy="631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AD1AD-E402-4BC3-9F4A-5EB262F5EB49}">
      <dsp:nvSpPr>
        <dsp:cNvPr id="0" name=""/>
        <dsp:cNvSpPr/>
      </dsp:nvSpPr>
      <dsp:spPr>
        <a:xfrm rot="2700000">
          <a:off x="4670624" y="1996665"/>
          <a:ext cx="63103" cy="63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31FA9-D6B4-4BDF-9473-B2350981834F}">
      <dsp:nvSpPr>
        <dsp:cNvPr id="0" name=""/>
        <dsp:cNvSpPr/>
      </dsp:nvSpPr>
      <dsp:spPr>
        <a:xfrm>
          <a:off x="4984306" y="1257494"/>
          <a:ext cx="4137914" cy="4867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1796</a:t>
          </a:r>
        </a:p>
      </dsp:txBody>
      <dsp:txXfrm>
        <a:off x="4984306" y="1257494"/>
        <a:ext cx="4137914" cy="486772"/>
      </dsp:txXfrm>
    </dsp:sp>
    <dsp:sp modelId="{3E116E68-D398-49C5-B3E5-FB7AF36AC192}">
      <dsp:nvSpPr>
        <dsp:cNvPr id="0" name=""/>
        <dsp:cNvSpPr/>
      </dsp:nvSpPr>
      <dsp:spPr>
        <a:xfrm>
          <a:off x="4984285" y="0"/>
          <a:ext cx="4137956" cy="12574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Tennessee: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Times New Roman" panose="02020603050405020304" pitchFamily="18" charset="0"/>
            </a:rPr>
            <a:t>“nor cruel and unusual punishments inflicted.”</a:t>
          </a:r>
        </a:p>
      </dsp:txBody>
      <dsp:txXfrm>
        <a:off x="4984285" y="0"/>
        <a:ext cx="4137956" cy="1257494"/>
      </dsp:txXfrm>
    </dsp:sp>
    <dsp:sp modelId="{406285E7-3DF0-41B2-AC2A-D69EFB1B0641}">
      <dsp:nvSpPr>
        <dsp:cNvPr id="0" name=""/>
        <dsp:cNvSpPr/>
      </dsp:nvSpPr>
      <dsp:spPr>
        <a:xfrm>
          <a:off x="7053264" y="1744266"/>
          <a:ext cx="0" cy="283950"/>
        </a:xfrm>
        <a:prstGeom prst="line">
          <a:avLst/>
        </a:pr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AA332-D66E-474F-AC6E-D0EE1425B8E2}">
      <dsp:nvSpPr>
        <dsp:cNvPr id="0" name=""/>
        <dsp:cNvSpPr/>
      </dsp:nvSpPr>
      <dsp:spPr>
        <a:xfrm rot="2700000">
          <a:off x="7021712" y="1996665"/>
          <a:ext cx="63103" cy="631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A5804-C3BF-4FCA-B440-AAA237A8BB8B}">
      <dsp:nvSpPr>
        <dsp:cNvPr id="0" name=""/>
        <dsp:cNvSpPr/>
      </dsp:nvSpPr>
      <dsp:spPr>
        <a:xfrm>
          <a:off x="1904014" y="12374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897A3-F6E8-42B1-B945-6C37B1263B57}">
      <dsp:nvSpPr>
        <dsp:cNvPr id="0" name=""/>
        <dsp:cNvSpPr/>
      </dsp:nvSpPr>
      <dsp:spPr>
        <a:xfrm>
          <a:off x="5911005" y="240609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Legal Analysis: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Variations of the phrase may carry the same meaning</a:t>
          </a:r>
        </a:p>
      </dsp:txBody>
      <dsp:txXfrm>
        <a:off x="5911005" y="2406090"/>
        <a:ext cx="4320000" cy="720000"/>
      </dsp:txXfrm>
    </dsp:sp>
    <dsp:sp modelId="{E497C128-1A45-4238-AF0D-055C37275AA1}">
      <dsp:nvSpPr>
        <dsp:cNvPr id="0" name=""/>
        <dsp:cNvSpPr/>
      </dsp:nvSpPr>
      <dsp:spPr>
        <a:xfrm>
          <a:off x="7013685" y="13496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16AC6-2008-40A9-B6C3-C2E4635AFC91}">
      <dsp:nvSpPr>
        <dsp:cNvPr id="0" name=""/>
        <dsp:cNvSpPr/>
      </dsp:nvSpPr>
      <dsp:spPr>
        <a:xfrm>
          <a:off x="768952" y="240266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Linguistic Analysis: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Evidence the phrase is not an idiom</a:t>
          </a:r>
        </a:p>
      </dsp:txBody>
      <dsp:txXfrm>
        <a:off x="768952" y="2402663"/>
        <a:ext cx="432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076EB-72E7-43A8-82D8-A59F50BD83C3}">
      <dsp:nvSpPr>
        <dsp:cNvPr id="0" name=""/>
        <dsp:cNvSpPr/>
      </dsp:nvSpPr>
      <dsp:spPr>
        <a:xfrm>
          <a:off x="7460156" y="1247254"/>
          <a:ext cx="91440" cy="558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39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F0EA2-E17C-4C8F-BE69-25EDD6E7F29C}">
      <dsp:nvSpPr>
        <dsp:cNvPr id="0" name=""/>
        <dsp:cNvSpPr/>
      </dsp:nvSpPr>
      <dsp:spPr>
        <a:xfrm>
          <a:off x="3111135" y="1295266"/>
          <a:ext cx="91440" cy="558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397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820A4-5CE1-4E73-9FB2-90B51FCCB67A}">
      <dsp:nvSpPr>
        <dsp:cNvPr id="0" name=""/>
        <dsp:cNvSpPr/>
      </dsp:nvSpPr>
      <dsp:spPr>
        <a:xfrm>
          <a:off x="1260404" y="1482"/>
          <a:ext cx="3792901" cy="1293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F7920-E35D-4685-9480-9F8CCCF2F1AE}">
      <dsp:nvSpPr>
        <dsp:cNvPr id="0" name=""/>
        <dsp:cNvSpPr/>
      </dsp:nvSpPr>
      <dsp:spPr>
        <a:xfrm>
          <a:off x="1473737" y="204148"/>
          <a:ext cx="3792901" cy="1293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“An early drought and a late frost , </a:t>
          </a:r>
          <a:r>
            <a:rPr lang="en-US" sz="1400" i="1" kern="1200" dirty="0"/>
            <a:t>unusually severe</a:t>
          </a:r>
          <a:r>
            <a:rPr lang="en-US" sz="1400" kern="1200" dirty="0"/>
            <a:t> , alarmed our apprehensions .”</a:t>
          </a:r>
          <a:r>
            <a:rPr lang="en-US" sz="1400" kern="1200" baseline="30000" dirty="0"/>
            <a:t> </a:t>
          </a:r>
          <a:endParaRPr lang="en-US" sz="1400" kern="1200" dirty="0"/>
        </a:p>
      </dsp:txBody>
      <dsp:txXfrm>
        <a:off x="1511631" y="242042"/>
        <a:ext cx="3717113" cy="1217995"/>
      </dsp:txXfrm>
    </dsp:sp>
    <dsp:sp modelId="{C5C70A72-FE0C-4D63-87DF-F1083F11D80E}">
      <dsp:nvSpPr>
        <dsp:cNvPr id="0" name=""/>
        <dsp:cNvSpPr/>
      </dsp:nvSpPr>
      <dsp:spPr>
        <a:xfrm>
          <a:off x="1205330" y="1853663"/>
          <a:ext cx="3903051" cy="13424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3B148-52AE-4EF5-83F3-DB40D1099EDF}">
      <dsp:nvSpPr>
        <dsp:cNvPr id="0" name=""/>
        <dsp:cNvSpPr/>
      </dsp:nvSpPr>
      <dsp:spPr>
        <a:xfrm>
          <a:off x="1418662" y="2056329"/>
          <a:ext cx="3903051" cy="1342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“I have mentioned a mortality after the </a:t>
          </a:r>
          <a:r>
            <a:rPr lang="en-US" sz="1400" i="1" kern="1200" dirty="0"/>
            <a:t>severe and unusual</a:t>
          </a:r>
          <a:r>
            <a:rPr lang="en-US" sz="1400" kern="1200" dirty="0"/>
            <a:t> seasons of 763 and 4”</a:t>
          </a:r>
        </a:p>
      </dsp:txBody>
      <dsp:txXfrm>
        <a:off x="1457981" y="2095648"/>
        <a:ext cx="3824413" cy="1263828"/>
      </dsp:txXfrm>
    </dsp:sp>
    <dsp:sp modelId="{C96519E9-C165-4E8C-8DE2-81177EB37DAC}">
      <dsp:nvSpPr>
        <dsp:cNvPr id="0" name=""/>
        <dsp:cNvSpPr/>
      </dsp:nvSpPr>
      <dsp:spPr>
        <a:xfrm>
          <a:off x="5586280" y="1482"/>
          <a:ext cx="3839192" cy="1245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6CA68-5EE2-47A2-8566-17FFEC4AC382}">
      <dsp:nvSpPr>
        <dsp:cNvPr id="0" name=""/>
        <dsp:cNvSpPr/>
      </dsp:nvSpPr>
      <dsp:spPr>
        <a:xfrm>
          <a:off x="5799612" y="204148"/>
          <a:ext cx="3839192" cy="1245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 took her by the hand , and affectionately squeezed it , acknowledging he had been </a:t>
          </a:r>
          <a:r>
            <a:rPr lang="en-US" sz="1400" i="1" kern="1200" dirty="0"/>
            <a:t>unjustly cruel</a:t>
          </a:r>
          <a:r>
            <a:rPr lang="en-US" sz="1400" kern="1200" dirty="0"/>
            <a:t> to her , and asked her forgiveness</a:t>
          </a:r>
        </a:p>
      </dsp:txBody>
      <dsp:txXfrm>
        <a:off x="5836099" y="240635"/>
        <a:ext cx="3766218" cy="1172797"/>
      </dsp:txXfrm>
    </dsp:sp>
    <dsp:sp modelId="{A33DBC93-C5B8-4B70-B572-778A41211CBA}">
      <dsp:nvSpPr>
        <dsp:cNvPr id="0" name=""/>
        <dsp:cNvSpPr/>
      </dsp:nvSpPr>
      <dsp:spPr>
        <a:xfrm>
          <a:off x="5535045" y="1805651"/>
          <a:ext cx="3941662" cy="13944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075C8-1BEB-4901-A4ED-B2594373F4BD}">
      <dsp:nvSpPr>
        <dsp:cNvPr id="0" name=""/>
        <dsp:cNvSpPr/>
      </dsp:nvSpPr>
      <dsp:spPr>
        <a:xfrm>
          <a:off x="5748377" y="2008317"/>
          <a:ext cx="3941662" cy="1394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They prohibit us the navigation of the seas and the entrance of rivers common to both ; they exclude us their </a:t>
          </a:r>
          <a:r>
            <a:rPr lang="en-US" sz="1400" kern="1200" dirty="0" err="1"/>
            <a:t>harbours</a:t>
          </a:r>
          <a:r>
            <a:rPr lang="en-US" sz="1400" kern="1200" dirty="0"/>
            <a:t> ; and to enforce these mortifying restrictions , seize our vessels with instances of conduct the most </a:t>
          </a:r>
          <a:r>
            <a:rPr lang="en-US" sz="1400" i="1" kern="1200" dirty="0"/>
            <a:t>cruel and unjust</a:t>
          </a:r>
          <a:r>
            <a:rPr lang="en-US" sz="1400" kern="1200" dirty="0"/>
            <a:t>”</a:t>
          </a:r>
        </a:p>
      </dsp:txBody>
      <dsp:txXfrm>
        <a:off x="5789220" y="2049160"/>
        <a:ext cx="3859976" cy="1312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6B19F-D62F-4365-B7BF-533ADF6F80BA}" type="datetimeFigureOut">
              <a:rPr lang="en-US" smtClean="0"/>
              <a:t>12/06/2021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C52EB-8CF5-47A9-89DC-D169095B7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8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“so what?”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C52EB-8CF5-47A9-89DC-D169095B77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(Have this for reference in case I get questions over this topic)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C52EB-8CF5-47A9-89DC-D169095B77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7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428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371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4565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630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588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833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0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1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3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0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773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9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5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12/06/2021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3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34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2034B25-2083-4DF3-8832-6CD051C5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2"/>
                </a:solidFill>
              </a:rPr>
              <a:t>By: Madison Gibbs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0E329-6DF2-493F-BECA-38BDE2ADD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/>
              <a:t>ORIGINAL MEANING: </a:t>
            </a:r>
            <a:br>
              <a:rPr lang="en-US" sz="5600"/>
            </a:br>
            <a:r>
              <a:rPr lang="en-US" sz="5600"/>
              <a:t>LINGUISTIC ANALYIS OF “Cruel and Unusual”</a:t>
            </a:r>
          </a:p>
        </p:txBody>
      </p:sp>
    </p:spTree>
    <p:extLst>
      <p:ext uri="{BB962C8B-B14F-4D97-AF65-F5344CB8AC3E}">
        <p14:creationId xmlns:p14="http://schemas.microsoft.com/office/powerpoint/2010/main" val="428901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34862CC-F34C-4D14-8BE4-795F0CD48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372247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386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E9359-0EE2-46DE-B2F0-DB3DC990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Conclusion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6951D8-5B30-4455-9947-D84019FEE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59305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611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41DF5-BD0D-477D-8505-E0BAC48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rgbClr val="EBEBEB"/>
                </a:solidFill>
              </a:rPr>
              <a:t>Questions?</a:t>
            </a: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78AB48D0-D5A7-4117-B806-9350B6C1AA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5488" r="5496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64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89902-603D-45EF-A211-411421B3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A HENDIADYS?   “Unusually Cruel”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sz="2000" dirty="0">
                <a:solidFill>
                  <a:srgbClr val="EBEBEB"/>
                </a:solidFill>
              </a:rPr>
              <a:t>Samuel Bray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FF5B04-8687-4950-981F-1DD5C6B8BA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27424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436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6B2A-B595-467A-B884-397AC40D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Background</a:t>
            </a:r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674A2863-5C77-4BF7-96BA-70B032CE51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68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B63D-F2BE-467C-A49B-67A9EB3C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Idiomatic phrase?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034A22D-6D81-4647-81A0-406001538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15950"/>
              </p:ext>
            </p:extLst>
          </p:nvPr>
        </p:nvGraphicFramePr>
        <p:xfrm>
          <a:off x="646110" y="2140085"/>
          <a:ext cx="9404723" cy="37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723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E145-AAD0-484A-BB55-04428816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44ACE-2E75-4D90-A412-1C0BD5A0A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Corpus of Founding Era American English (COFEA)</a:t>
            </a:r>
          </a:p>
          <a:p>
            <a:pPr lvl="1"/>
            <a:r>
              <a:rPr lang="en-US" dirty="0"/>
              <a:t>126,394 texts </a:t>
            </a:r>
          </a:p>
          <a:p>
            <a:pPr lvl="1"/>
            <a:r>
              <a:rPr lang="en-US" dirty="0"/>
              <a:t>1760-1799</a:t>
            </a:r>
          </a:p>
          <a:p>
            <a:r>
              <a:rPr lang="en-US" dirty="0"/>
              <a:t>Results – 52 </a:t>
            </a:r>
          </a:p>
          <a:p>
            <a:pPr marL="685800" lvl="1">
              <a:buFontTx/>
              <a:buChar char="-"/>
            </a:pPr>
            <a:r>
              <a:rPr lang="en-US" dirty="0"/>
              <a:t>Cruel and Unusual: 31 results</a:t>
            </a:r>
          </a:p>
          <a:p>
            <a:pPr marL="685800" lvl="1">
              <a:buFontTx/>
              <a:buChar char="-"/>
            </a:pPr>
            <a:r>
              <a:rPr lang="en-US" dirty="0"/>
              <a:t>Cruel or Unusual: 20 results</a:t>
            </a:r>
          </a:p>
          <a:p>
            <a:pPr marL="685800" lvl="1">
              <a:buFontTx/>
              <a:buChar char="-"/>
            </a:pPr>
            <a:r>
              <a:rPr lang="en-US" dirty="0"/>
              <a:t>Cruel Unusual: 1 result	</a:t>
            </a:r>
          </a:p>
          <a:p>
            <a:pPr marL="1085850" lvl="2">
              <a:buFontTx/>
              <a:buChar char="-"/>
            </a:pPr>
            <a:r>
              <a:rPr lang="en-US" dirty="0"/>
              <a:t>Correct Wording: </a:t>
            </a:r>
            <a:r>
              <a:rPr lang="en-US" i="1" dirty="0"/>
              <a:t>cruel and unusual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5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C07BF8-308C-4D5D-9D16-F27AF0752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39146" y="643467"/>
            <a:ext cx="8913707" cy="55710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248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91846A-94B5-4002-AF6D-9B4DA60F61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324864"/>
              </p:ext>
            </p:extLst>
          </p:nvPr>
        </p:nvGraphicFramePr>
        <p:xfrm>
          <a:off x="1016051" y="1798562"/>
          <a:ext cx="9105148" cy="4056442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958177">
                  <a:extLst>
                    <a:ext uri="{9D8B030D-6E8A-4147-A177-3AD203B41FA5}">
                      <a16:colId xmlns:a16="http://schemas.microsoft.com/office/drawing/2014/main" val="1573787536"/>
                    </a:ext>
                  </a:extLst>
                </a:gridCol>
                <a:gridCol w="1381543">
                  <a:extLst>
                    <a:ext uri="{9D8B030D-6E8A-4147-A177-3AD203B41FA5}">
                      <a16:colId xmlns:a16="http://schemas.microsoft.com/office/drawing/2014/main" val="484005600"/>
                    </a:ext>
                  </a:extLst>
                </a:gridCol>
                <a:gridCol w="3765428">
                  <a:extLst>
                    <a:ext uri="{9D8B030D-6E8A-4147-A177-3AD203B41FA5}">
                      <a16:colId xmlns:a16="http://schemas.microsoft.com/office/drawing/2014/main" val="1198152088"/>
                    </a:ext>
                  </a:extLst>
                </a:gridCol>
              </a:tblGrid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Source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Wording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856548540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English Bill of Rights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cruel and unusual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1314467099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Titus Oates Case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cruel nor unusual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468303543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Delaware</a:t>
                      </a:r>
                    </a:p>
                  </a:txBody>
                  <a:tcPr marL="113226" marR="113226" marT="0" marB="0" anchor="b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1776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cruel or unusual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74341463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North Carolina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1776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cruel or unusual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2916290697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Virginia</a:t>
                      </a:r>
                    </a:p>
                  </a:txBody>
                  <a:tcPr marL="113226" marR="113226" marT="0" marB="0" anchor="b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1776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cruel and unusual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4181763011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Massachusetts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1780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cruel or unusual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1731971320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Hampshire</a:t>
                      </a:r>
                    </a:p>
                  </a:txBody>
                  <a:tcPr marL="113226" marR="113226" marT="0" marB="0" anchor="b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1784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cruel or unusual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2922564716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Pennsylvania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cruel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1347864505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Carolina</a:t>
                      </a:r>
                    </a:p>
                  </a:txBody>
                  <a:tcPr marL="113226" marR="113226" marT="0" marB="0" anchor="b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cruel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4009920208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Bill of Rights</a:t>
                      </a:r>
                    </a:p>
                  </a:txBody>
                  <a:tcPr marL="113226" marR="113226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1791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cruel and unusual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3840281590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Kentucky</a:t>
                      </a:r>
                    </a:p>
                  </a:txBody>
                  <a:tcPr marL="113226" marR="113226" marT="0" marB="0" anchor="b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1792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cruel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3529025522"/>
                  </a:ext>
                </a:extLst>
              </a:tr>
              <a:tr h="312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Tennessee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cruel and unusual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3226" marR="113226" marT="0" marB="0" anchor="b"/>
                </a:tc>
                <a:extLst>
                  <a:ext uri="{0D108BD9-81ED-4DB2-BD59-A6C34878D82A}">
                    <a16:rowId xmlns:a16="http://schemas.microsoft.com/office/drawing/2014/main" val="1597428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9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0AE3C14B-490F-425D-BF1F-2E0F8590E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640514"/>
              </p:ext>
            </p:extLst>
          </p:nvPr>
        </p:nvGraphicFramePr>
        <p:xfrm>
          <a:off x="855431" y="188482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99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4A51-A6B9-49AE-8906-2F6DB367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695220-CDAA-4239-B2A0-FF92CC354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7605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34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6F1E76B-81BC-4AE3-80C6-888964CAD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8595" t="37661" r="19448" b="46688"/>
          <a:stretch/>
        </p:blipFill>
        <p:spPr>
          <a:xfrm>
            <a:off x="538601" y="1639363"/>
            <a:ext cx="11114797" cy="1579339"/>
          </a:xfrm>
          <a:prstGeom prst="rect">
            <a:avLst/>
          </a:prstGeom>
          <a:effectLst/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5CAE3-FBA4-43FB-8F73-DD60E93DEC26}"/>
              </a:ext>
            </a:extLst>
          </p:cNvPr>
          <p:cNvSpPr txBox="1"/>
          <p:nvPr/>
        </p:nvSpPr>
        <p:spPr>
          <a:xfrm>
            <a:off x="636916" y="4854346"/>
            <a:ext cx="9149350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Virginia Declaration of Rights - 1776</a:t>
            </a:r>
          </a:p>
        </p:txBody>
      </p:sp>
    </p:spTree>
    <p:extLst>
      <p:ext uri="{BB962C8B-B14F-4D97-AF65-F5344CB8AC3E}">
        <p14:creationId xmlns:p14="http://schemas.microsoft.com/office/powerpoint/2010/main" val="1441936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1806</TotalTime>
  <Words>478</Words>
  <Application>Microsoft Office PowerPoint</Application>
  <PresentationFormat>Widescreen</PresentationFormat>
  <Paragraphs>101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Wingdings 3</vt:lpstr>
      <vt:lpstr>Ion</vt:lpstr>
      <vt:lpstr>ORIGINAL MEANING:  LINGUISTIC ANALYIS OF “Cruel and Unusual”</vt:lpstr>
      <vt:lpstr>Background</vt:lpstr>
      <vt:lpstr>Idiomatic phrase?</vt:lpstr>
      <vt:lpstr>Corpus and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Questions?</vt:lpstr>
      <vt:lpstr>A HENDIADYS?   “Unusually Cruel” Samuel Bray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MEANING:  LINGUISTIC ANALYIS OF “Cruel and Unusual”</dc:title>
  <dc:creator>Madison Gibbs</dc:creator>
  <cp:lastModifiedBy>Clark Cunningham</cp:lastModifiedBy>
  <cp:revision>15</cp:revision>
  <dcterms:created xsi:type="dcterms:W3CDTF">2021-10-25T15:00:24Z</dcterms:created>
  <dcterms:modified xsi:type="dcterms:W3CDTF">2021-12-06T17:10:31Z</dcterms:modified>
</cp:coreProperties>
</file>